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844cd36a0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4dd383b544460"/>
  </p:sldMasterIdLst>
  <p:sldIdLst>
    <p:sldId xmlns:r="http://schemas.openxmlformats.org/officeDocument/2006/relationships" id="256" r:id="R6f748a9a2c1242ce"/>
    <p:sldId xmlns:r="http://schemas.openxmlformats.org/officeDocument/2006/relationships" id="257" r:id="R02d008b956d5401b"/>
    <p:sldId xmlns:r="http://schemas.openxmlformats.org/officeDocument/2006/relationships" id="258" r:id="R3a042cbe59b24df1"/>
    <p:sldId xmlns:r="http://schemas.openxmlformats.org/officeDocument/2006/relationships" id="259" r:id="R51ecd4ebc445429f"/>
    <p:sldId xmlns:r="http://schemas.openxmlformats.org/officeDocument/2006/relationships" id="260" r:id="Rebb5c9f833ef429d"/>
    <p:sldId xmlns:r="http://schemas.openxmlformats.org/officeDocument/2006/relationships" id="261" r:id="Re7adf345bf2d4f8d"/>
    <p:sldId xmlns:r="http://schemas.openxmlformats.org/officeDocument/2006/relationships" id="262" r:id="R8153356dc800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4dd383b544460" /><Relationship Type="http://schemas.openxmlformats.org/officeDocument/2006/relationships/slide" Target="/ppt/slides/slide1.xml" Id="R6f748a9a2c1242ce" /><Relationship Type="http://schemas.openxmlformats.org/officeDocument/2006/relationships/slide" Target="/ppt/slides/slide2.xml" Id="R02d008b956d5401b" /><Relationship Type="http://schemas.openxmlformats.org/officeDocument/2006/relationships/slide" Target="/ppt/slides/slide3.xml" Id="R3a042cbe59b24df1" /><Relationship Type="http://schemas.openxmlformats.org/officeDocument/2006/relationships/slide" Target="/ppt/slides/slide4.xml" Id="R51ecd4ebc445429f" /><Relationship Type="http://schemas.openxmlformats.org/officeDocument/2006/relationships/slide" Target="/ppt/slides/slide5.xml" Id="Rebb5c9f833ef429d" /><Relationship Type="http://schemas.openxmlformats.org/officeDocument/2006/relationships/slide" Target="/ppt/slides/slide6.xml" Id="Re7adf345bf2d4f8d" /><Relationship Type="http://schemas.openxmlformats.org/officeDocument/2006/relationships/slide" Target="/ppt/slides/slide7.xml" Id="R8153356dc800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0da4918be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202f841ec4c67" /><Relationship Type="http://schemas.openxmlformats.org/officeDocument/2006/relationships/theme" Target="/ppt/slideMasters/theme/theme1.xml" Id="R7104864dc4bf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202f841ec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1450f6c21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85e7ad50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d33f04eaa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cd0e317c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ef479bfbb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d234eda7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691f7fe0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HOH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5 288 994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5 488 157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HENRIKSEN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Rødmyrjordet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HOH HOLDING AS</a:t>
            </a:r>
          </a:p>
        </p:txBody>
      </p:sp>
    </p:spTree>
  </p:cSld>
  <p:clrMapOvr>
    <a:masterClrMapping xmlns:a="http://schemas.openxmlformats.org/drawingml/2006/main"/>
  </p:clrMapOvr>
</p:sld>
</file>