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f7d6cb2f6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94b29767a4c42"/>
  </p:sldMasterIdLst>
  <p:sldIdLst>
    <p:sldId xmlns:r="http://schemas.openxmlformats.org/officeDocument/2006/relationships" id="256" r:id="R2d5056c9fc5b44d7"/>
    <p:sldId xmlns:r="http://schemas.openxmlformats.org/officeDocument/2006/relationships" id="257" r:id="Rff0ecda222164e5d"/>
    <p:sldId xmlns:r="http://schemas.openxmlformats.org/officeDocument/2006/relationships" id="258" r:id="Ra734fbe2cf2f4043"/>
    <p:sldId xmlns:r="http://schemas.openxmlformats.org/officeDocument/2006/relationships" id="259" r:id="Raabe9e58ff2c4e21"/>
    <p:sldId xmlns:r="http://schemas.openxmlformats.org/officeDocument/2006/relationships" id="260" r:id="Rcdf7f60a2c9e4269"/>
    <p:sldId xmlns:r="http://schemas.openxmlformats.org/officeDocument/2006/relationships" id="261" r:id="Rd497bf0561134b93"/>
    <p:sldId xmlns:r="http://schemas.openxmlformats.org/officeDocument/2006/relationships" id="262" r:id="Radd6ba31c4bb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94b29767a4c42" /><Relationship Type="http://schemas.openxmlformats.org/officeDocument/2006/relationships/slide" Target="/ppt/slides/slide1.xml" Id="R2d5056c9fc5b44d7" /><Relationship Type="http://schemas.openxmlformats.org/officeDocument/2006/relationships/slide" Target="/ppt/slides/slide2.xml" Id="Rff0ecda222164e5d" /><Relationship Type="http://schemas.openxmlformats.org/officeDocument/2006/relationships/slide" Target="/ppt/slides/slide3.xml" Id="Ra734fbe2cf2f4043" /><Relationship Type="http://schemas.openxmlformats.org/officeDocument/2006/relationships/slide" Target="/ppt/slides/slide4.xml" Id="Raabe9e58ff2c4e21" /><Relationship Type="http://schemas.openxmlformats.org/officeDocument/2006/relationships/slide" Target="/ppt/slides/slide5.xml" Id="Rcdf7f60a2c9e4269" /><Relationship Type="http://schemas.openxmlformats.org/officeDocument/2006/relationships/slide" Target="/ppt/slides/slide6.xml" Id="Rd497bf0561134b93" /><Relationship Type="http://schemas.openxmlformats.org/officeDocument/2006/relationships/slide" Target="/ppt/slides/slide7.xml" Id="Radd6ba31c4bb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9f162f4fc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442289a04690" /><Relationship Type="http://schemas.openxmlformats.org/officeDocument/2006/relationships/theme" Target="/ppt/slideMasters/theme/theme1.xml" Id="R9827682ac342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0442289a0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4c425a775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d01672ab5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f5e99ff6e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adeada446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ac9d33c5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815b84ea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9af3c3ea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 LØNNSOM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 LØNNSOM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925 058 025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