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dcc6ac948b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a374f57c314bea"/>
  </p:sldMasterIdLst>
  <p:sldIdLst>
    <p:sldId xmlns:r="http://schemas.openxmlformats.org/officeDocument/2006/relationships" id="256" r:id="R9f5f5886fbaa47d8"/>
    <p:sldId xmlns:r="http://schemas.openxmlformats.org/officeDocument/2006/relationships" id="257" r:id="R64b6f686809a4c04"/>
    <p:sldId xmlns:r="http://schemas.openxmlformats.org/officeDocument/2006/relationships" id="258" r:id="Rbbd468ae309e45b3"/>
    <p:sldId xmlns:r="http://schemas.openxmlformats.org/officeDocument/2006/relationships" id="259" r:id="Rc81df45762a04f21"/>
    <p:sldId xmlns:r="http://schemas.openxmlformats.org/officeDocument/2006/relationships" id="260" r:id="R8e90b5f756b241ca"/>
    <p:sldId xmlns:r="http://schemas.openxmlformats.org/officeDocument/2006/relationships" id="261" r:id="R0310dcae88af4aae"/>
    <p:sldId xmlns:r="http://schemas.openxmlformats.org/officeDocument/2006/relationships" id="262" r:id="R8c557aca3a114b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374f57c314bea" /><Relationship Type="http://schemas.openxmlformats.org/officeDocument/2006/relationships/slide" Target="/ppt/slides/slide1.xml" Id="R9f5f5886fbaa47d8" /><Relationship Type="http://schemas.openxmlformats.org/officeDocument/2006/relationships/slide" Target="/ppt/slides/slide2.xml" Id="R64b6f686809a4c04" /><Relationship Type="http://schemas.openxmlformats.org/officeDocument/2006/relationships/slide" Target="/ppt/slides/slide3.xml" Id="Rbbd468ae309e45b3" /><Relationship Type="http://schemas.openxmlformats.org/officeDocument/2006/relationships/slide" Target="/ppt/slides/slide4.xml" Id="Rc81df45762a04f21" /><Relationship Type="http://schemas.openxmlformats.org/officeDocument/2006/relationships/slide" Target="/ppt/slides/slide5.xml" Id="R8e90b5f756b241ca" /><Relationship Type="http://schemas.openxmlformats.org/officeDocument/2006/relationships/slide" Target="/ppt/slides/slide6.xml" Id="R0310dcae88af4aae" /><Relationship Type="http://schemas.openxmlformats.org/officeDocument/2006/relationships/slide" Target="/ppt/slides/slide7.xml" Id="R8c557aca3a114b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718460e0743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56fa551c344d3" /><Relationship Type="http://schemas.openxmlformats.org/officeDocument/2006/relationships/theme" Target="/ppt/slideMasters/theme/theme1.xml" Id="R6485a82ceeae48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a56fa551c344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0b1c7041d49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d2f93b1214e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a7314bc1241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88463e7cf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286fe6c9e4e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42c6792b341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f1445100a4a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943 707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 RYAN GILLERHAUGEN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Arnebråtveien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925 058 114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GRG INVEST AS</a:t>
            </a:r>
          </a:p>
        </p:txBody>
      </p:sp>
    </p:spTree>
  </p:cSld>
  <p:clrMapOvr>
    <a:masterClrMapping xmlns:a="http://schemas.openxmlformats.org/drawingml/2006/main"/>
  </p:clrMapOvr>
</p:sld>
</file>