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3838792cfd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20fe6e9d04fca"/>
  </p:sldMasterIdLst>
  <p:sldIdLst>
    <p:sldId xmlns:r="http://schemas.openxmlformats.org/officeDocument/2006/relationships" id="256" r:id="Re77776bdbbef4782"/>
    <p:sldId xmlns:r="http://schemas.openxmlformats.org/officeDocument/2006/relationships" id="257" r:id="R0f11132bc61f40a8"/>
    <p:sldId xmlns:r="http://schemas.openxmlformats.org/officeDocument/2006/relationships" id="258" r:id="Re65eec71cb634734"/>
    <p:sldId xmlns:r="http://schemas.openxmlformats.org/officeDocument/2006/relationships" id="259" r:id="Rc8f95ded3fbf4fe9"/>
    <p:sldId xmlns:r="http://schemas.openxmlformats.org/officeDocument/2006/relationships" id="260" r:id="Rc9e19ba92b6e48db"/>
    <p:sldId xmlns:r="http://schemas.openxmlformats.org/officeDocument/2006/relationships" id="261" r:id="R42df3aa2498f4989"/>
    <p:sldId xmlns:r="http://schemas.openxmlformats.org/officeDocument/2006/relationships" id="262" r:id="R7747c174ef8d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20fe6e9d04fca" /><Relationship Type="http://schemas.openxmlformats.org/officeDocument/2006/relationships/slide" Target="/ppt/slides/slide1.xml" Id="Re77776bdbbef4782" /><Relationship Type="http://schemas.openxmlformats.org/officeDocument/2006/relationships/slide" Target="/ppt/slides/slide2.xml" Id="R0f11132bc61f40a8" /><Relationship Type="http://schemas.openxmlformats.org/officeDocument/2006/relationships/slide" Target="/ppt/slides/slide3.xml" Id="Re65eec71cb634734" /><Relationship Type="http://schemas.openxmlformats.org/officeDocument/2006/relationships/slide" Target="/ppt/slides/slide4.xml" Id="Rc8f95ded3fbf4fe9" /><Relationship Type="http://schemas.openxmlformats.org/officeDocument/2006/relationships/slide" Target="/ppt/slides/slide5.xml" Id="Rc9e19ba92b6e48db" /><Relationship Type="http://schemas.openxmlformats.org/officeDocument/2006/relationships/slide" Target="/ppt/slides/slide6.xml" Id="R42df3aa2498f4989" /><Relationship Type="http://schemas.openxmlformats.org/officeDocument/2006/relationships/slide" Target="/ppt/slides/slide7.xml" Id="R7747c174ef8d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b42bae5bf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24652b06d41cf" /><Relationship Type="http://schemas.openxmlformats.org/officeDocument/2006/relationships/theme" Target="/ppt/slideMasters/theme/theme1.xml" Id="R2381768ae425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724652b06d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0b9c29851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fa52969ae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706410090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f6db137a244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11b9779cd47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d363177e346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03991abbb41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ALUHAK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ALUHAK GRUPPEN AS ble etablert [år] og holder til i Årdal I Ryfylke.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17 463 049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−21 763 016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22 261 250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48 235 497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YTREVOLL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SBI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Ytrevoll, Melevegen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4137 Årdal I Ryfylke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925 060 461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ALUHAK GRUPPEN AS</a:t>
            </a:r>
          </a:p>
        </p:txBody>
      </p:sp>
    </p:spTree>
  </p:cSld>
  <p:clrMapOvr>
    <a:masterClrMapping xmlns:a="http://schemas.openxmlformats.org/drawingml/2006/main"/>
  </p:clrMapOvr>
</p:sld>
</file>