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4c9b4f871044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f84f129dc746e8"/>
  </p:sldMasterIdLst>
  <p:sldIdLst>
    <p:sldId xmlns:r="http://schemas.openxmlformats.org/officeDocument/2006/relationships" id="256" r:id="R1b0161c7132c45cd"/>
    <p:sldId xmlns:r="http://schemas.openxmlformats.org/officeDocument/2006/relationships" id="257" r:id="Rd8f2f7f1104e4c36"/>
    <p:sldId xmlns:r="http://schemas.openxmlformats.org/officeDocument/2006/relationships" id="258" r:id="R595720dc93434dbf"/>
    <p:sldId xmlns:r="http://schemas.openxmlformats.org/officeDocument/2006/relationships" id="259" r:id="R47ebe096633b4868"/>
    <p:sldId xmlns:r="http://schemas.openxmlformats.org/officeDocument/2006/relationships" id="260" r:id="R71fa8158af9c49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f84f129dc746e8" /><Relationship Type="http://schemas.openxmlformats.org/officeDocument/2006/relationships/slide" Target="/ppt/slides/slide1.xml" Id="R1b0161c7132c45cd" /><Relationship Type="http://schemas.openxmlformats.org/officeDocument/2006/relationships/slide" Target="/ppt/slides/slide2.xml" Id="Rd8f2f7f1104e4c36" /><Relationship Type="http://schemas.openxmlformats.org/officeDocument/2006/relationships/slide" Target="/ppt/slides/slide3.xml" Id="R595720dc93434dbf" /><Relationship Type="http://schemas.openxmlformats.org/officeDocument/2006/relationships/slide" Target="/ppt/slides/slide4.xml" Id="R47ebe096633b4868" /><Relationship Type="http://schemas.openxmlformats.org/officeDocument/2006/relationships/slide" Target="/ppt/slides/slide5.xml" Id="R71fa8158af9c49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2d0681b0c74f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ae774f80640d9" /><Relationship Type="http://schemas.openxmlformats.org/officeDocument/2006/relationships/theme" Target="/ppt/slideMasters/theme/theme1.xml" Id="R65307a6b60ee4b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8ae774f80640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84b280b974b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bb8e368eb44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3f686810041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ff45a658449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6045dd69341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FRYDENLUND TRANSPORTEN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FRYDENLUND TRANSPORTEN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FRYDENLUND TRANSPORTEN ble etablert [år] og holder til i Flå.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FRYDENLUND TRANSPORTEN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FRYDENLUND TRANSPORTEN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FRYDENLUND TRANSPORTEN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Austsidevegen 165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3539 Flå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925 062 375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FRYDENLUND TRANSPORTEN</a:t>
            </a:r>
          </a:p>
        </p:txBody>
      </p:sp>
    </p:spTree>
  </p:cSld>
  <p:clrMapOvr>
    <a:masterClrMapping xmlns:a="http://schemas.openxmlformats.org/drawingml/2006/main"/>
  </p:clrMapOvr>
</p:sld>
</file>