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051e5338e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3dfce41c84add"/>
  </p:sldMasterIdLst>
  <p:sldIdLst>
    <p:sldId xmlns:r="http://schemas.openxmlformats.org/officeDocument/2006/relationships" id="256" r:id="R4851b86fc8a6480d"/>
    <p:sldId xmlns:r="http://schemas.openxmlformats.org/officeDocument/2006/relationships" id="257" r:id="Rd5f110fa06fe49e3"/>
    <p:sldId xmlns:r="http://schemas.openxmlformats.org/officeDocument/2006/relationships" id="258" r:id="R21bab987bb2a4bd0"/>
    <p:sldId xmlns:r="http://schemas.openxmlformats.org/officeDocument/2006/relationships" id="259" r:id="R6bf52e4a7a6347ff"/>
    <p:sldId xmlns:r="http://schemas.openxmlformats.org/officeDocument/2006/relationships" id="260" r:id="Rbf360a8392f440d0"/>
    <p:sldId xmlns:r="http://schemas.openxmlformats.org/officeDocument/2006/relationships" id="261" r:id="R23ba04463ba64148"/>
    <p:sldId xmlns:r="http://schemas.openxmlformats.org/officeDocument/2006/relationships" id="262" r:id="Re4de8bd1ee58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3dfce41c84add" /><Relationship Type="http://schemas.openxmlformats.org/officeDocument/2006/relationships/slide" Target="/ppt/slides/slide1.xml" Id="R4851b86fc8a6480d" /><Relationship Type="http://schemas.openxmlformats.org/officeDocument/2006/relationships/slide" Target="/ppt/slides/slide2.xml" Id="Rd5f110fa06fe49e3" /><Relationship Type="http://schemas.openxmlformats.org/officeDocument/2006/relationships/slide" Target="/ppt/slides/slide3.xml" Id="R21bab987bb2a4bd0" /><Relationship Type="http://schemas.openxmlformats.org/officeDocument/2006/relationships/slide" Target="/ppt/slides/slide4.xml" Id="R6bf52e4a7a6347ff" /><Relationship Type="http://schemas.openxmlformats.org/officeDocument/2006/relationships/slide" Target="/ppt/slides/slide5.xml" Id="Rbf360a8392f440d0" /><Relationship Type="http://schemas.openxmlformats.org/officeDocument/2006/relationships/slide" Target="/ppt/slides/slide6.xml" Id="R23ba04463ba64148" /><Relationship Type="http://schemas.openxmlformats.org/officeDocument/2006/relationships/slide" Target="/ppt/slides/slide7.xml" Id="Re4de8bd1ee58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b52fd1bd4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03b5e7a24d1a" /><Relationship Type="http://schemas.openxmlformats.org/officeDocument/2006/relationships/theme" Target="/ppt/slideMasters/theme/theme1.xml" Id="Rd264bb75d6ba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803b5e7a2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7bc6fe46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558c583c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4afa8160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2898c8ac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619f636f2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c68eafdc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9219ec2dc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BOTANISK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BOTANISK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BOTANISK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BOTANISK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BOTANISK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BOTANISK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BOTANISK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HELEN SMEDSRUD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BOTANISK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Kjelsåsveien 28F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BOTANISK INVEST AS</a:t>
            </a:r>
          </a:p>
        </p:txBody>
      </p:sp>
    </p:spTree>
  </p:cSld>
  <p:clrMapOvr>
    <a:masterClrMapping xmlns:a="http://schemas.openxmlformats.org/drawingml/2006/main"/>
  </p:clrMapOvr>
</p:sld>
</file>