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49f213d52c44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b7e7bca0864f54"/>
  </p:sldMasterIdLst>
  <p:sldIdLst>
    <p:sldId xmlns:r="http://schemas.openxmlformats.org/officeDocument/2006/relationships" id="256" r:id="R0e3dc8299727462a"/>
    <p:sldId xmlns:r="http://schemas.openxmlformats.org/officeDocument/2006/relationships" id="257" r:id="Ra0d4f802f48d49d5"/>
    <p:sldId xmlns:r="http://schemas.openxmlformats.org/officeDocument/2006/relationships" id="258" r:id="Rf550f53969a34da2"/>
    <p:sldId xmlns:r="http://schemas.openxmlformats.org/officeDocument/2006/relationships" id="259" r:id="Rd42549599b794274"/>
    <p:sldId xmlns:r="http://schemas.openxmlformats.org/officeDocument/2006/relationships" id="260" r:id="R72a72354e43840e5"/>
    <p:sldId xmlns:r="http://schemas.openxmlformats.org/officeDocument/2006/relationships" id="261" r:id="R58efd783b899491c"/>
    <p:sldId xmlns:r="http://schemas.openxmlformats.org/officeDocument/2006/relationships" id="262" r:id="R61e95b64b91d4d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b7e7bca0864f54" /><Relationship Type="http://schemas.openxmlformats.org/officeDocument/2006/relationships/slide" Target="/ppt/slides/slide1.xml" Id="R0e3dc8299727462a" /><Relationship Type="http://schemas.openxmlformats.org/officeDocument/2006/relationships/slide" Target="/ppt/slides/slide2.xml" Id="Ra0d4f802f48d49d5" /><Relationship Type="http://schemas.openxmlformats.org/officeDocument/2006/relationships/slide" Target="/ppt/slides/slide3.xml" Id="Rf550f53969a34da2" /><Relationship Type="http://schemas.openxmlformats.org/officeDocument/2006/relationships/slide" Target="/ppt/slides/slide4.xml" Id="Rd42549599b794274" /><Relationship Type="http://schemas.openxmlformats.org/officeDocument/2006/relationships/slide" Target="/ppt/slides/slide5.xml" Id="R72a72354e43840e5" /><Relationship Type="http://schemas.openxmlformats.org/officeDocument/2006/relationships/slide" Target="/ppt/slides/slide6.xml" Id="R58efd783b899491c" /><Relationship Type="http://schemas.openxmlformats.org/officeDocument/2006/relationships/slide" Target="/ppt/slides/slide7.xml" Id="R61e95b64b91d4d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d7d9cac47541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2d51b1ea54881" /><Relationship Type="http://schemas.openxmlformats.org/officeDocument/2006/relationships/theme" Target="/ppt/slideMasters/theme/theme1.xml" Id="Raada2d93ff074e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e2d51b1ea548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b17c7d38748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a090a2e2743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14f48097541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ac10453f74e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bb4c7daff46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9aa1d01f74b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12729769d4e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JERNDAHL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JERNDAHL HOLDING AS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14 672 162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17 074 883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17 090 390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HASTING JERNDAHL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Jerndahl, Øgårdsveien 39A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1390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925 065 307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JERNDAHL HOLDING AS</a:t>
            </a:r>
          </a:p>
        </p:txBody>
      </p:sp>
    </p:spTree>
  </p:cSld>
  <p:clrMapOvr>
    <a:masterClrMapping xmlns:a="http://schemas.openxmlformats.org/drawingml/2006/main"/>
  </p:clrMapOvr>
</p:sld>
</file>