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b805b8156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25771e90b440c"/>
  </p:sldMasterIdLst>
  <p:sldIdLst>
    <p:sldId xmlns:r="http://schemas.openxmlformats.org/officeDocument/2006/relationships" id="256" r:id="Rf8feee4b5e5e4b41"/>
    <p:sldId xmlns:r="http://schemas.openxmlformats.org/officeDocument/2006/relationships" id="257" r:id="Rcfdc0646cf6c4b09"/>
    <p:sldId xmlns:r="http://schemas.openxmlformats.org/officeDocument/2006/relationships" id="258" r:id="R9751888077864160"/>
    <p:sldId xmlns:r="http://schemas.openxmlformats.org/officeDocument/2006/relationships" id="259" r:id="R520565ca7e3d424c"/>
    <p:sldId xmlns:r="http://schemas.openxmlformats.org/officeDocument/2006/relationships" id="260" r:id="Rac7e8c1d94cc4d81"/>
    <p:sldId xmlns:r="http://schemas.openxmlformats.org/officeDocument/2006/relationships" id="261" r:id="Rf4fb483691c2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25771e90b440c" /><Relationship Type="http://schemas.openxmlformats.org/officeDocument/2006/relationships/slide" Target="/ppt/slides/slide1.xml" Id="Rf8feee4b5e5e4b41" /><Relationship Type="http://schemas.openxmlformats.org/officeDocument/2006/relationships/slide" Target="/ppt/slides/slide2.xml" Id="Rcfdc0646cf6c4b09" /><Relationship Type="http://schemas.openxmlformats.org/officeDocument/2006/relationships/slide" Target="/ppt/slides/slide3.xml" Id="R9751888077864160" /><Relationship Type="http://schemas.openxmlformats.org/officeDocument/2006/relationships/slide" Target="/ppt/slides/slide4.xml" Id="R520565ca7e3d424c" /><Relationship Type="http://schemas.openxmlformats.org/officeDocument/2006/relationships/slide" Target="/ppt/slides/slide5.xml" Id="Rac7e8c1d94cc4d81" /><Relationship Type="http://schemas.openxmlformats.org/officeDocument/2006/relationships/slide" Target="/ppt/slides/slide6.xml" Id="Rf4fb483691c2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5dee128c6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12c6a94304505" /><Relationship Type="http://schemas.openxmlformats.org/officeDocument/2006/relationships/theme" Target="/ppt/slideMasters/theme/theme1.xml" Id="R3c046b6b67fe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12c6a9430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df2c1a9cc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e6d7fc01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6ab812f9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57fe74d8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2ec822748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ea25ba7b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FAMILIEHOLDING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19 167 963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20 916 204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925 067 245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