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2785e045254c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b9deca337042d5"/>
  </p:sldMasterIdLst>
  <p:sldIdLst>
    <p:sldId xmlns:r="http://schemas.openxmlformats.org/officeDocument/2006/relationships" id="256" r:id="Rd54522aa91ba48df"/>
    <p:sldId xmlns:r="http://schemas.openxmlformats.org/officeDocument/2006/relationships" id="257" r:id="R8b075dbe7b834a3d"/>
    <p:sldId xmlns:r="http://schemas.openxmlformats.org/officeDocument/2006/relationships" id="258" r:id="Ra1a7061021b340ed"/>
    <p:sldId xmlns:r="http://schemas.openxmlformats.org/officeDocument/2006/relationships" id="259" r:id="R80f38eb134344197"/>
    <p:sldId xmlns:r="http://schemas.openxmlformats.org/officeDocument/2006/relationships" id="260" r:id="R5643475ea7764e5b"/>
    <p:sldId xmlns:r="http://schemas.openxmlformats.org/officeDocument/2006/relationships" id="261" r:id="R3aace64c80c545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b9deca337042d5" /><Relationship Type="http://schemas.openxmlformats.org/officeDocument/2006/relationships/slide" Target="/ppt/slides/slide1.xml" Id="Rd54522aa91ba48df" /><Relationship Type="http://schemas.openxmlformats.org/officeDocument/2006/relationships/slide" Target="/ppt/slides/slide2.xml" Id="R8b075dbe7b834a3d" /><Relationship Type="http://schemas.openxmlformats.org/officeDocument/2006/relationships/slide" Target="/ppt/slides/slide3.xml" Id="Ra1a7061021b340ed" /><Relationship Type="http://schemas.openxmlformats.org/officeDocument/2006/relationships/slide" Target="/ppt/slides/slide4.xml" Id="R80f38eb134344197" /><Relationship Type="http://schemas.openxmlformats.org/officeDocument/2006/relationships/slide" Target="/ppt/slides/slide5.xml" Id="R5643475ea7764e5b" /><Relationship Type="http://schemas.openxmlformats.org/officeDocument/2006/relationships/slide" Target="/ppt/slides/slide6.xml" Id="R3aace64c80c545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34d353189942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2c776046d4d21" /><Relationship Type="http://schemas.openxmlformats.org/officeDocument/2006/relationships/theme" Target="/ppt/slideMasters/theme/theme1.xml" Id="R94e200a22ccc4f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c2c776046d4d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0e38f13b848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9b4bb7d1344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13037bc374f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dc8ce3d1945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54395826140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9cc0fa13144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 KRO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KRO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KRO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KRO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KRO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KRO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925 075 310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KRO AS</a:t>
            </a:r>
          </a:p>
        </p:txBody>
      </p:sp>
    </p:spTree>
  </p:cSld>
  <p:clrMapOvr>
    <a:masterClrMapping xmlns:a="http://schemas.openxmlformats.org/drawingml/2006/main"/>
  </p:clrMapOvr>
</p:sld>
</file>