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4b5479519a6436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83126cd639d4bc7"/>
  </p:sldMasterIdLst>
  <p:sldIdLst>
    <p:sldId xmlns:r="http://schemas.openxmlformats.org/officeDocument/2006/relationships" id="256" r:id="R92afd0268de7428d"/>
    <p:sldId xmlns:r="http://schemas.openxmlformats.org/officeDocument/2006/relationships" id="257" r:id="Rc8ddfd85ef034d97"/>
    <p:sldId xmlns:r="http://schemas.openxmlformats.org/officeDocument/2006/relationships" id="258" r:id="Rae94eb22343f4929"/>
    <p:sldId xmlns:r="http://schemas.openxmlformats.org/officeDocument/2006/relationships" id="259" r:id="Rae6dc8bd2cc24757"/>
    <p:sldId xmlns:r="http://schemas.openxmlformats.org/officeDocument/2006/relationships" id="260" r:id="Rf1889f5b85024fb5"/>
    <p:sldId xmlns:r="http://schemas.openxmlformats.org/officeDocument/2006/relationships" id="261" r:id="R1241734d7a0345d0"/>
    <p:sldId xmlns:r="http://schemas.openxmlformats.org/officeDocument/2006/relationships" id="262" r:id="R1555a46c6bb843a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3126cd639d4bc7" /><Relationship Type="http://schemas.openxmlformats.org/officeDocument/2006/relationships/slide" Target="/ppt/slides/slide1.xml" Id="R92afd0268de7428d" /><Relationship Type="http://schemas.openxmlformats.org/officeDocument/2006/relationships/slide" Target="/ppt/slides/slide2.xml" Id="Rc8ddfd85ef034d97" /><Relationship Type="http://schemas.openxmlformats.org/officeDocument/2006/relationships/slide" Target="/ppt/slides/slide3.xml" Id="Rae94eb22343f4929" /><Relationship Type="http://schemas.openxmlformats.org/officeDocument/2006/relationships/slide" Target="/ppt/slides/slide4.xml" Id="Rae6dc8bd2cc24757" /><Relationship Type="http://schemas.openxmlformats.org/officeDocument/2006/relationships/slide" Target="/ppt/slides/slide5.xml" Id="Rf1889f5b85024fb5" /><Relationship Type="http://schemas.openxmlformats.org/officeDocument/2006/relationships/slide" Target="/ppt/slides/slide6.xml" Id="R1241734d7a0345d0" /><Relationship Type="http://schemas.openxmlformats.org/officeDocument/2006/relationships/slide" Target="/ppt/slides/slide7.xml" Id="R1555a46c6bb843a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f11d50d3534a5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d819d9ec6845ef" /><Relationship Type="http://schemas.openxmlformats.org/officeDocument/2006/relationships/theme" Target="/ppt/slideMasters/theme/theme1.xml" Id="R52b17b77b6934f6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2d819d9ec6845e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4d6369dd7741b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46b7d3dd11407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3316d13941436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db717a781d421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436e976ecc425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220ae6299f44b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ac1658eeaa415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RØRLEGGER KRO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 KRO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RØRLEGGER KRO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 KRO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 KRO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 KRO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2020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438 591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−31 786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−31 412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−1 412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464 757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 KRO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KRO INGLEIF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 KRO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925 075 310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 KRO AS</a:t>
            </a:r>
          </a:p>
        </p:txBody>
      </p:sp>
    </p:spTree>
  </p:cSld>
  <p:clrMapOvr>
    <a:masterClrMapping xmlns:a="http://schemas.openxmlformats.org/drawingml/2006/main"/>
  </p:clrMapOvr>
</p:sld>
</file>