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9e0eeb149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a3cd25b6843c6"/>
  </p:sldMasterIdLst>
  <p:sldIdLst>
    <p:sldId xmlns:r="http://schemas.openxmlformats.org/officeDocument/2006/relationships" id="256" r:id="Rb3231f8d1d5b45dd"/>
    <p:sldId xmlns:r="http://schemas.openxmlformats.org/officeDocument/2006/relationships" id="257" r:id="R0e632a00ffc84cf5"/>
    <p:sldId xmlns:r="http://schemas.openxmlformats.org/officeDocument/2006/relationships" id="258" r:id="Re1d51493a867478c"/>
    <p:sldId xmlns:r="http://schemas.openxmlformats.org/officeDocument/2006/relationships" id="259" r:id="Re8ed39bb270d42e4"/>
    <p:sldId xmlns:r="http://schemas.openxmlformats.org/officeDocument/2006/relationships" id="260" r:id="R6339f09547b64094"/>
    <p:sldId xmlns:r="http://schemas.openxmlformats.org/officeDocument/2006/relationships" id="261" r:id="Rfbd480cf467f4265"/>
    <p:sldId xmlns:r="http://schemas.openxmlformats.org/officeDocument/2006/relationships" id="262" r:id="Rb7bce2bb49d5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a3cd25b6843c6" /><Relationship Type="http://schemas.openxmlformats.org/officeDocument/2006/relationships/slide" Target="/ppt/slides/slide1.xml" Id="Rb3231f8d1d5b45dd" /><Relationship Type="http://schemas.openxmlformats.org/officeDocument/2006/relationships/slide" Target="/ppt/slides/slide2.xml" Id="R0e632a00ffc84cf5" /><Relationship Type="http://schemas.openxmlformats.org/officeDocument/2006/relationships/slide" Target="/ppt/slides/slide3.xml" Id="Re1d51493a867478c" /><Relationship Type="http://schemas.openxmlformats.org/officeDocument/2006/relationships/slide" Target="/ppt/slides/slide4.xml" Id="Re8ed39bb270d42e4" /><Relationship Type="http://schemas.openxmlformats.org/officeDocument/2006/relationships/slide" Target="/ppt/slides/slide5.xml" Id="R6339f09547b64094" /><Relationship Type="http://schemas.openxmlformats.org/officeDocument/2006/relationships/slide" Target="/ppt/slides/slide6.xml" Id="Rfbd480cf467f4265" /><Relationship Type="http://schemas.openxmlformats.org/officeDocument/2006/relationships/slide" Target="/ppt/slides/slide7.xml" Id="Rb7bce2bb49d5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f9a10dc19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dbeef60b94347" /><Relationship Type="http://schemas.openxmlformats.org/officeDocument/2006/relationships/theme" Target="/ppt/slideMasters/theme/theme1.xml" Id="R25718aad64f6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dbeef60b9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9efb50ab7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e9b98ccc4e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f16ace83c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9f58c1ac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683951f3a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92ea7d10a4f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8f41522a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31 416 157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8 067 246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SEBRA HOLDING AS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 SKILLS GROUP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925 077 615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 AS</a:t>
            </a:r>
          </a:p>
        </p:txBody>
      </p:sp>
    </p:spTree>
  </p:cSld>
  <p:clrMapOvr>
    <a:masterClrMapping xmlns:a="http://schemas.openxmlformats.org/drawingml/2006/main"/>
  </p:clrMapOvr>
</p:sld>
</file>