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3133c6587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40449f3464d23"/>
  </p:sldMasterIdLst>
  <p:sldIdLst>
    <p:sldId xmlns:r="http://schemas.openxmlformats.org/officeDocument/2006/relationships" id="256" r:id="Rbd8d21426310421e"/>
    <p:sldId xmlns:r="http://schemas.openxmlformats.org/officeDocument/2006/relationships" id="257" r:id="R044f1c744daa4c5e"/>
    <p:sldId xmlns:r="http://schemas.openxmlformats.org/officeDocument/2006/relationships" id="258" r:id="Rc96bb81844034d54"/>
    <p:sldId xmlns:r="http://schemas.openxmlformats.org/officeDocument/2006/relationships" id="259" r:id="R53b6b3fff40e4535"/>
    <p:sldId xmlns:r="http://schemas.openxmlformats.org/officeDocument/2006/relationships" id="260" r:id="R9d00505d5b6d4739"/>
    <p:sldId xmlns:r="http://schemas.openxmlformats.org/officeDocument/2006/relationships" id="261" r:id="Rf9aa99f0e20f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40449f3464d23" /><Relationship Type="http://schemas.openxmlformats.org/officeDocument/2006/relationships/slide" Target="/ppt/slides/slide1.xml" Id="Rbd8d21426310421e" /><Relationship Type="http://schemas.openxmlformats.org/officeDocument/2006/relationships/slide" Target="/ppt/slides/slide2.xml" Id="R044f1c744daa4c5e" /><Relationship Type="http://schemas.openxmlformats.org/officeDocument/2006/relationships/slide" Target="/ppt/slides/slide3.xml" Id="Rc96bb81844034d54" /><Relationship Type="http://schemas.openxmlformats.org/officeDocument/2006/relationships/slide" Target="/ppt/slides/slide4.xml" Id="R53b6b3fff40e4535" /><Relationship Type="http://schemas.openxmlformats.org/officeDocument/2006/relationships/slide" Target="/ppt/slides/slide5.xml" Id="R9d00505d5b6d4739" /><Relationship Type="http://schemas.openxmlformats.org/officeDocument/2006/relationships/slide" Target="/ppt/slides/slide6.xml" Id="Rf9aa99f0e20f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efab9753b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0dc921fb940e2" /><Relationship Type="http://schemas.openxmlformats.org/officeDocument/2006/relationships/theme" Target="/ppt/slideMasters/theme/theme1.xml" Id="R403d5912c83b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0dc921fb940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8b4e26a7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a7378209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8bb86640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25251d2c8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9c5802004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58bd766ef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Diktervegen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925 082 708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BIL AS</a:t>
            </a:r>
          </a:p>
        </p:txBody>
      </p:sp>
    </p:spTree>
  </p:cSld>
  <p:clrMapOvr>
    <a:masterClrMapping xmlns:a="http://schemas.openxmlformats.org/drawingml/2006/main"/>
  </p:clrMapOvr>
</p:sld>
</file>