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3c024cf3e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61038bbb24a3f"/>
  </p:sldMasterIdLst>
  <p:sldIdLst>
    <p:sldId xmlns:r="http://schemas.openxmlformats.org/officeDocument/2006/relationships" id="256" r:id="Rdc0b69d3c05d45f4"/>
    <p:sldId xmlns:r="http://schemas.openxmlformats.org/officeDocument/2006/relationships" id="257" r:id="R3b36b6ce10604424"/>
    <p:sldId xmlns:r="http://schemas.openxmlformats.org/officeDocument/2006/relationships" id="258" r:id="Raa3bc5cdd0084dd4"/>
    <p:sldId xmlns:r="http://schemas.openxmlformats.org/officeDocument/2006/relationships" id="259" r:id="Rbf34c8b717044b7b"/>
    <p:sldId xmlns:r="http://schemas.openxmlformats.org/officeDocument/2006/relationships" id="260" r:id="R25ba6ea14254405d"/>
    <p:sldId xmlns:r="http://schemas.openxmlformats.org/officeDocument/2006/relationships" id="261" r:id="R8d0fa1d51e894fa6"/>
    <p:sldId xmlns:r="http://schemas.openxmlformats.org/officeDocument/2006/relationships" id="262" r:id="R879e74d13462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61038bbb24a3f" /><Relationship Type="http://schemas.openxmlformats.org/officeDocument/2006/relationships/slide" Target="/ppt/slides/slide1.xml" Id="Rdc0b69d3c05d45f4" /><Relationship Type="http://schemas.openxmlformats.org/officeDocument/2006/relationships/slide" Target="/ppt/slides/slide2.xml" Id="R3b36b6ce10604424" /><Relationship Type="http://schemas.openxmlformats.org/officeDocument/2006/relationships/slide" Target="/ppt/slides/slide3.xml" Id="Raa3bc5cdd0084dd4" /><Relationship Type="http://schemas.openxmlformats.org/officeDocument/2006/relationships/slide" Target="/ppt/slides/slide4.xml" Id="Rbf34c8b717044b7b" /><Relationship Type="http://schemas.openxmlformats.org/officeDocument/2006/relationships/slide" Target="/ppt/slides/slide5.xml" Id="R25ba6ea14254405d" /><Relationship Type="http://schemas.openxmlformats.org/officeDocument/2006/relationships/slide" Target="/ppt/slides/slide6.xml" Id="R8d0fa1d51e894fa6" /><Relationship Type="http://schemas.openxmlformats.org/officeDocument/2006/relationships/slide" Target="/ppt/slides/slide7.xml" Id="R879e74d13462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6d48c7d1d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aed0d90cd4539" /><Relationship Type="http://schemas.openxmlformats.org/officeDocument/2006/relationships/theme" Target="/ppt/slideMasters/theme/theme1.xml" Id="R9ef2093c5e0a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aed0d90cd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b2a7e545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bdfef79fa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4a725939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47e76f66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c4d720e4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71b030123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96581d99a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BIL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66 274 414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78 544 842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Diktervegen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925 082 708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BIL AS</a:t>
            </a:r>
          </a:p>
        </p:txBody>
      </p:sp>
    </p:spTree>
  </p:cSld>
  <p:clrMapOvr>
    <a:masterClrMapping xmlns:a="http://schemas.openxmlformats.org/drawingml/2006/main"/>
  </p:clrMapOvr>
</p:sld>
</file>