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5254015b8b4d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e14bbd4a874c47"/>
  </p:sldMasterIdLst>
  <p:sldIdLst>
    <p:sldId xmlns:r="http://schemas.openxmlformats.org/officeDocument/2006/relationships" id="256" r:id="Rff32515a690143e5"/>
    <p:sldId xmlns:r="http://schemas.openxmlformats.org/officeDocument/2006/relationships" id="257" r:id="Ra71340ea8f3e40e9"/>
    <p:sldId xmlns:r="http://schemas.openxmlformats.org/officeDocument/2006/relationships" id="258" r:id="Rfad50635307545dd"/>
    <p:sldId xmlns:r="http://schemas.openxmlformats.org/officeDocument/2006/relationships" id="259" r:id="Rd78edb7107c1488c"/>
    <p:sldId xmlns:r="http://schemas.openxmlformats.org/officeDocument/2006/relationships" id="260" r:id="Ra2364fc17fa04f7c"/>
    <p:sldId xmlns:r="http://schemas.openxmlformats.org/officeDocument/2006/relationships" id="261" r:id="R7a713afb5d194e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e14bbd4a874c47" /><Relationship Type="http://schemas.openxmlformats.org/officeDocument/2006/relationships/slide" Target="/ppt/slides/slide1.xml" Id="Rff32515a690143e5" /><Relationship Type="http://schemas.openxmlformats.org/officeDocument/2006/relationships/slide" Target="/ppt/slides/slide2.xml" Id="Ra71340ea8f3e40e9" /><Relationship Type="http://schemas.openxmlformats.org/officeDocument/2006/relationships/slide" Target="/ppt/slides/slide3.xml" Id="Rfad50635307545dd" /><Relationship Type="http://schemas.openxmlformats.org/officeDocument/2006/relationships/slide" Target="/ppt/slides/slide4.xml" Id="Rd78edb7107c1488c" /><Relationship Type="http://schemas.openxmlformats.org/officeDocument/2006/relationships/slide" Target="/ppt/slides/slide5.xml" Id="Ra2364fc17fa04f7c" /><Relationship Type="http://schemas.openxmlformats.org/officeDocument/2006/relationships/slide" Target="/ppt/slides/slide6.xml" Id="R7a713afb5d194e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22c4bf1cd542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04e7735514d08" /><Relationship Type="http://schemas.openxmlformats.org/officeDocument/2006/relationships/theme" Target="/ppt/slideMasters/theme/theme1.xml" Id="R1f1ba7eedcae4e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804e7735514d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acc1b01c141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c51f5273648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eb7e6ade84f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4a6c920fc4a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282945e744a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7ca51e2384b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PATENDING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PATENDING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PATENDING AS ble etablert [år] og holder til i Førresfjorden.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PATENDING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PATENDING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PATENDING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AASERØD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PATENDING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Frakkagjerddalen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5563 Førresfjorden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925 084 751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PATENDING AS</a:t>
            </a:r>
          </a:p>
        </p:txBody>
      </p:sp>
    </p:spTree>
  </p:cSld>
  <p:clrMapOvr>
    <a:masterClrMapping xmlns:a="http://schemas.openxmlformats.org/drawingml/2006/main"/>
  </p:clrMapOvr>
</p:sld>
</file>