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b498364fe94d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70d435cc2f4add"/>
  </p:sldMasterIdLst>
  <p:sldIdLst>
    <p:sldId xmlns:r="http://schemas.openxmlformats.org/officeDocument/2006/relationships" id="256" r:id="R06aab7763f4e4423"/>
    <p:sldId xmlns:r="http://schemas.openxmlformats.org/officeDocument/2006/relationships" id="257" r:id="Rb8744cd2e22843e4"/>
    <p:sldId xmlns:r="http://schemas.openxmlformats.org/officeDocument/2006/relationships" id="258" r:id="R23300d3abae74e87"/>
    <p:sldId xmlns:r="http://schemas.openxmlformats.org/officeDocument/2006/relationships" id="259" r:id="Rce81c1a07055412d"/>
    <p:sldId xmlns:r="http://schemas.openxmlformats.org/officeDocument/2006/relationships" id="260" r:id="Re6e3aafaae034d50"/>
    <p:sldId xmlns:r="http://schemas.openxmlformats.org/officeDocument/2006/relationships" id="261" r:id="R44c70606032f44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70d435cc2f4add" /><Relationship Type="http://schemas.openxmlformats.org/officeDocument/2006/relationships/slide" Target="/ppt/slides/slide1.xml" Id="R06aab7763f4e4423" /><Relationship Type="http://schemas.openxmlformats.org/officeDocument/2006/relationships/slide" Target="/ppt/slides/slide2.xml" Id="Rb8744cd2e22843e4" /><Relationship Type="http://schemas.openxmlformats.org/officeDocument/2006/relationships/slide" Target="/ppt/slides/slide3.xml" Id="R23300d3abae74e87" /><Relationship Type="http://schemas.openxmlformats.org/officeDocument/2006/relationships/slide" Target="/ppt/slides/slide4.xml" Id="Rce81c1a07055412d" /><Relationship Type="http://schemas.openxmlformats.org/officeDocument/2006/relationships/slide" Target="/ppt/slides/slide5.xml" Id="Re6e3aafaae034d50" /><Relationship Type="http://schemas.openxmlformats.org/officeDocument/2006/relationships/slide" Target="/ppt/slides/slide6.xml" Id="R44c70606032f44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fc7b22aadd47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2c2db6018430b" /><Relationship Type="http://schemas.openxmlformats.org/officeDocument/2006/relationships/theme" Target="/ppt/slideMasters/theme/theme1.xml" Id="Rbe653301acc94e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32c2db601843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5094075894e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1fe29bc6e4e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28fcd81a54a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74a5547054e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d55ef75454e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73263ea7842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LYDERHORN 396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LYDERHORN 396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LYDERHORN 396 AS ble etablert [år] og holder til i Kalandseidet.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LYDERHORN 396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LYDERHORN 396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LYDERHORN 396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JOHANNES LUNDE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LYDERHORN 396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Bontveitvegen 514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5229 Kalandseidet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925 089 028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LYDERHORN 396 AS</a:t>
            </a:r>
          </a:p>
        </p:txBody>
      </p:sp>
    </p:spTree>
  </p:cSld>
  <p:clrMapOvr>
    <a:masterClrMapping xmlns:a="http://schemas.openxmlformats.org/drawingml/2006/main"/>
  </p:clrMapOvr>
</p:sld>
</file>