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3731babbb645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3dd696a462432b"/>
  </p:sldMasterIdLst>
  <p:sldIdLst>
    <p:sldId xmlns:r="http://schemas.openxmlformats.org/officeDocument/2006/relationships" id="256" r:id="R7d84fe40d288438f"/>
    <p:sldId xmlns:r="http://schemas.openxmlformats.org/officeDocument/2006/relationships" id="257" r:id="Rc7212f1121b44603"/>
    <p:sldId xmlns:r="http://schemas.openxmlformats.org/officeDocument/2006/relationships" id="258" r:id="R182c2a07f9084bf3"/>
    <p:sldId xmlns:r="http://schemas.openxmlformats.org/officeDocument/2006/relationships" id="259" r:id="R1dcd996dc99c4c55"/>
    <p:sldId xmlns:r="http://schemas.openxmlformats.org/officeDocument/2006/relationships" id="260" r:id="R030e49e75e594c62"/>
    <p:sldId xmlns:r="http://schemas.openxmlformats.org/officeDocument/2006/relationships" id="261" r:id="Rd1aedeb91a5a41f7"/>
    <p:sldId xmlns:r="http://schemas.openxmlformats.org/officeDocument/2006/relationships" id="262" r:id="Rac05f3c984f74b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dd696a462432b" /><Relationship Type="http://schemas.openxmlformats.org/officeDocument/2006/relationships/slide" Target="/ppt/slides/slide1.xml" Id="R7d84fe40d288438f" /><Relationship Type="http://schemas.openxmlformats.org/officeDocument/2006/relationships/slide" Target="/ppt/slides/slide2.xml" Id="Rc7212f1121b44603" /><Relationship Type="http://schemas.openxmlformats.org/officeDocument/2006/relationships/slide" Target="/ppt/slides/slide3.xml" Id="R182c2a07f9084bf3" /><Relationship Type="http://schemas.openxmlformats.org/officeDocument/2006/relationships/slide" Target="/ppt/slides/slide4.xml" Id="R1dcd996dc99c4c55" /><Relationship Type="http://schemas.openxmlformats.org/officeDocument/2006/relationships/slide" Target="/ppt/slides/slide5.xml" Id="R030e49e75e594c62" /><Relationship Type="http://schemas.openxmlformats.org/officeDocument/2006/relationships/slide" Target="/ppt/slides/slide6.xml" Id="Rd1aedeb91a5a41f7" /><Relationship Type="http://schemas.openxmlformats.org/officeDocument/2006/relationships/slide" Target="/ppt/slides/slide7.xml" Id="Rac05f3c984f74b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ab1ac2bb44f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81dafb8cd4deb" /><Relationship Type="http://schemas.openxmlformats.org/officeDocument/2006/relationships/theme" Target="/ppt/slideMasters/theme/theme1.xml" Id="R2a7c4b655524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81dafb8cd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2f2d3025a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0864ea4d0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8ab979a3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d00033749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5c2a0b13c4b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1cc3f97754c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92c51c9a147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GRAFF &amp; GRAFF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GRAFF &amp; GRAFF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11 112 635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11 112 635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GRAFF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 GRAFF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GRAFF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Myrerveien 39D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