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53b313ac2346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9500a4fd664b70"/>
  </p:sldMasterIdLst>
  <p:sldIdLst>
    <p:sldId xmlns:r="http://schemas.openxmlformats.org/officeDocument/2006/relationships" id="256" r:id="R1e658dc3f19a4067"/>
    <p:sldId xmlns:r="http://schemas.openxmlformats.org/officeDocument/2006/relationships" id="257" r:id="Rdcb9efa688bd4479"/>
    <p:sldId xmlns:r="http://schemas.openxmlformats.org/officeDocument/2006/relationships" id="258" r:id="Rdf724bca284d46d2"/>
    <p:sldId xmlns:r="http://schemas.openxmlformats.org/officeDocument/2006/relationships" id="259" r:id="Rbf794e1f3e574dc8"/>
    <p:sldId xmlns:r="http://schemas.openxmlformats.org/officeDocument/2006/relationships" id="260" r:id="R883f1c0a7e8b4672"/>
    <p:sldId xmlns:r="http://schemas.openxmlformats.org/officeDocument/2006/relationships" id="261" r:id="R13fc086710214139"/>
    <p:sldId xmlns:r="http://schemas.openxmlformats.org/officeDocument/2006/relationships" id="262" r:id="Rddd590122bd6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500a4fd664b70" /><Relationship Type="http://schemas.openxmlformats.org/officeDocument/2006/relationships/slide" Target="/ppt/slides/slide1.xml" Id="R1e658dc3f19a4067" /><Relationship Type="http://schemas.openxmlformats.org/officeDocument/2006/relationships/slide" Target="/ppt/slides/slide2.xml" Id="Rdcb9efa688bd4479" /><Relationship Type="http://schemas.openxmlformats.org/officeDocument/2006/relationships/slide" Target="/ppt/slides/slide3.xml" Id="Rdf724bca284d46d2" /><Relationship Type="http://schemas.openxmlformats.org/officeDocument/2006/relationships/slide" Target="/ppt/slides/slide4.xml" Id="Rbf794e1f3e574dc8" /><Relationship Type="http://schemas.openxmlformats.org/officeDocument/2006/relationships/slide" Target="/ppt/slides/slide5.xml" Id="R883f1c0a7e8b4672" /><Relationship Type="http://schemas.openxmlformats.org/officeDocument/2006/relationships/slide" Target="/ppt/slides/slide6.xml" Id="R13fc086710214139" /><Relationship Type="http://schemas.openxmlformats.org/officeDocument/2006/relationships/slide" Target="/ppt/slides/slide7.xml" Id="Rddd590122bd6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db8ad0004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98be86d8b4047" /><Relationship Type="http://schemas.openxmlformats.org/officeDocument/2006/relationships/theme" Target="/ppt/slideMasters/theme/theme1.xml" Id="Rca489f0c0319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298be86d8b40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fb1e35cf2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c99e68de8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e51be1e3145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07545497f4c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85a95772c48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abc002afc4c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a0884b70d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INVESTINOR INDIREKTE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INVESTINOR INDIREKTE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INVESTINOR INDIREKTE 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INVESTINOR INDIREKTE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INVESTINOR INDIREKTE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INVESTINOR INDIREKTE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1 148 169 768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INVESTINOR INDIREKTE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INVESTINOR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INVESTINOR INDIREKTE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Brattørkaia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www.investinor.no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925 093 726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INVESTINOR INDIREKTE I AS</a:t>
            </a:r>
          </a:p>
        </p:txBody>
      </p:sp>
    </p:spTree>
  </p:cSld>
  <p:clrMapOvr>
    <a:masterClrMapping xmlns:a="http://schemas.openxmlformats.org/drawingml/2006/main"/>
  </p:clrMapOvr>
</p:sld>
</file>