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a3cd9e89d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95feb54034367"/>
  </p:sldMasterIdLst>
  <p:sldIdLst>
    <p:sldId xmlns:r="http://schemas.openxmlformats.org/officeDocument/2006/relationships" id="256" r:id="Rdbf1a33090b345f6"/>
    <p:sldId xmlns:r="http://schemas.openxmlformats.org/officeDocument/2006/relationships" id="257" r:id="Rdc1b4db85cc24dac"/>
    <p:sldId xmlns:r="http://schemas.openxmlformats.org/officeDocument/2006/relationships" id="258" r:id="R5a5348fe202b4ef4"/>
    <p:sldId xmlns:r="http://schemas.openxmlformats.org/officeDocument/2006/relationships" id="259" r:id="R56f07edf020a43a9"/>
    <p:sldId xmlns:r="http://schemas.openxmlformats.org/officeDocument/2006/relationships" id="260" r:id="R36f687b7085444d6"/>
    <p:sldId xmlns:r="http://schemas.openxmlformats.org/officeDocument/2006/relationships" id="261" r:id="Rd7f6aeeeeaf7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95feb54034367" /><Relationship Type="http://schemas.openxmlformats.org/officeDocument/2006/relationships/slide" Target="/ppt/slides/slide1.xml" Id="Rdbf1a33090b345f6" /><Relationship Type="http://schemas.openxmlformats.org/officeDocument/2006/relationships/slide" Target="/ppt/slides/slide2.xml" Id="Rdc1b4db85cc24dac" /><Relationship Type="http://schemas.openxmlformats.org/officeDocument/2006/relationships/slide" Target="/ppt/slides/slide3.xml" Id="R5a5348fe202b4ef4" /><Relationship Type="http://schemas.openxmlformats.org/officeDocument/2006/relationships/slide" Target="/ppt/slides/slide4.xml" Id="R56f07edf020a43a9" /><Relationship Type="http://schemas.openxmlformats.org/officeDocument/2006/relationships/slide" Target="/ppt/slides/slide5.xml" Id="R36f687b7085444d6" /><Relationship Type="http://schemas.openxmlformats.org/officeDocument/2006/relationships/slide" Target="/ppt/slides/slide6.xml" Id="Rd7f6aeeeeaf7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a0dbd3a05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3e084edf4e0b" /><Relationship Type="http://schemas.openxmlformats.org/officeDocument/2006/relationships/theme" Target="/ppt/slideMasters/theme/theme1.xml" Id="R634e344892b8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73e084edf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c31d8a9e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4671817b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dce542d5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56621f84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e3d126a2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c25adc08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