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d4cd0c9a1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806532ae74bd2"/>
  </p:sldMasterIdLst>
  <p:sldIdLst>
    <p:sldId xmlns:r="http://schemas.openxmlformats.org/officeDocument/2006/relationships" id="256" r:id="Rab1b96bd217e4e93"/>
    <p:sldId xmlns:r="http://schemas.openxmlformats.org/officeDocument/2006/relationships" id="257" r:id="Rb9b52f57f86343a9"/>
    <p:sldId xmlns:r="http://schemas.openxmlformats.org/officeDocument/2006/relationships" id="258" r:id="R4a3f708dc53b4fef"/>
    <p:sldId xmlns:r="http://schemas.openxmlformats.org/officeDocument/2006/relationships" id="259" r:id="R25c99639ae494295"/>
    <p:sldId xmlns:r="http://schemas.openxmlformats.org/officeDocument/2006/relationships" id="260" r:id="R4d619568e02f4fa7"/>
    <p:sldId xmlns:r="http://schemas.openxmlformats.org/officeDocument/2006/relationships" id="261" r:id="Rbed0785dcd7c4bb4"/>
    <p:sldId xmlns:r="http://schemas.openxmlformats.org/officeDocument/2006/relationships" id="262" r:id="R94e7ddb3e815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806532ae74bd2" /><Relationship Type="http://schemas.openxmlformats.org/officeDocument/2006/relationships/slide" Target="/ppt/slides/slide1.xml" Id="Rab1b96bd217e4e93" /><Relationship Type="http://schemas.openxmlformats.org/officeDocument/2006/relationships/slide" Target="/ppt/slides/slide2.xml" Id="Rb9b52f57f86343a9" /><Relationship Type="http://schemas.openxmlformats.org/officeDocument/2006/relationships/slide" Target="/ppt/slides/slide3.xml" Id="R4a3f708dc53b4fef" /><Relationship Type="http://schemas.openxmlformats.org/officeDocument/2006/relationships/slide" Target="/ppt/slides/slide4.xml" Id="R25c99639ae494295" /><Relationship Type="http://schemas.openxmlformats.org/officeDocument/2006/relationships/slide" Target="/ppt/slides/slide5.xml" Id="R4d619568e02f4fa7" /><Relationship Type="http://schemas.openxmlformats.org/officeDocument/2006/relationships/slide" Target="/ppt/slides/slide6.xml" Id="Rbed0785dcd7c4bb4" /><Relationship Type="http://schemas.openxmlformats.org/officeDocument/2006/relationships/slide" Target="/ppt/slides/slide7.xml" Id="R94e7ddb3e815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d7252bb2e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5207ca86a4cb8" /><Relationship Type="http://schemas.openxmlformats.org/officeDocument/2006/relationships/theme" Target="/ppt/slideMasters/theme/theme1.xml" Id="Rb0e3e5e97a64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5207ca86a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918e9481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cc98a7f3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6420e3127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8c567800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b1510cd5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d62802b67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a0f3d0b0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136 987 061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−9 789 749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−7 724 215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34 084 095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80 673 634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MUNU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MUNU AS</a:t>
            </a:r>
          </a:p>
        </p:txBody>
      </p:sp>
    </p:spTree>
  </p:cSld>
  <p:clrMapOvr>
    <a:masterClrMapping xmlns:a="http://schemas.openxmlformats.org/drawingml/2006/main"/>
  </p:clrMapOvr>
</p:sld>
</file>