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97de92930841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14d9890a3c4795"/>
  </p:sldMasterIdLst>
  <p:sldIdLst>
    <p:sldId xmlns:r="http://schemas.openxmlformats.org/officeDocument/2006/relationships" id="256" r:id="R40c17443abfc48f7"/>
    <p:sldId xmlns:r="http://schemas.openxmlformats.org/officeDocument/2006/relationships" id="257" r:id="Rd228f92a5e3a4d9d"/>
    <p:sldId xmlns:r="http://schemas.openxmlformats.org/officeDocument/2006/relationships" id="258" r:id="R02f37cbdfd4f408b"/>
    <p:sldId xmlns:r="http://schemas.openxmlformats.org/officeDocument/2006/relationships" id="259" r:id="Red3539a1a50e49d6"/>
    <p:sldId xmlns:r="http://schemas.openxmlformats.org/officeDocument/2006/relationships" id="260" r:id="R6ee70cc5b5984350"/>
    <p:sldId xmlns:r="http://schemas.openxmlformats.org/officeDocument/2006/relationships" id="261" r:id="R4dff2df3eafd49b8"/>
    <p:sldId xmlns:r="http://schemas.openxmlformats.org/officeDocument/2006/relationships" id="262" r:id="Rd5cc2d7c22ba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4d9890a3c4795" /><Relationship Type="http://schemas.openxmlformats.org/officeDocument/2006/relationships/slide" Target="/ppt/slides/slide1.xml" Id="R40c17443abfc48f7" /><Relationship Type="http://schemas.openxmlformats.org/officeDocument/2006/relationships/slide" Target="/ppt/slides/slide2.xml" Id="Rd228f92a5e3a4d9d" /><Relationship Type="http://schemas.openxmlformats.org/officeDocument/2006/relationships/slide" Target="/ppt/slides/slide3.xml" Id="R02f37cbdfd4f408b" /><Relationship Type="http://schemas.openxmlformats.org/officeDocument/2006/relationships/slide" Target="/ppt/slides/slide4.xml" Id="Red3539a1a50e49d6" /><Relationship Type="http://schemas.openxmlformats.org/officeDocument/2006/relationships/slide" Target="/ppt/slides/slide5.xml" Id="R6ee70cc5b5984350" /><Relationship Type="http://schemas.openxmlformats.org/officeDocument/2006/relationships/slide" Target="/ppt/slides/slide6.xml" Id="R4dff2df3eafd49b8" /><Relationship Type="http://schemas.openxmlformats.org/officeDocument/2006/relationships/slide" Target="/ppt/slides/slide7.xml" Id="Rd5cc2d7c22ba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00bcb616b44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ccc958a2549d8" /><Relationship Type="http://schemas.openxmlformats.org/officeDocument/2006/relationships/theme" Target="/ppt/slideMasters/theme/theme1.xml" Id="Rac3915c9828045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dccc958a2549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5c86955db4b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0ea7bea674d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3e6494e174f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66111d55542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79258a4fc4b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1a3470a2444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f3fcc3a824e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GIDDSJE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GIDDSJE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GIDDSJE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GIDDSJE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GIDDSJE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GIDDSJE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252 989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GIDDSJE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HOVE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MATRE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GIDDSJE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GIDDSJE AS</a:t>
            </a:r>
          </a:p>
        </p:txBody>
      </p:sp>
    </p:spTree>
  </p:cSld>
  <p:clrMapOvr>
    <a:masterClrMapping xmlns:a="http://schemas.openxmlformats.org/drawingml/2006/main"/>
  </p:clrMapOvr>
</p:sld>
</file>