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69c30a8d34d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16c7fa3e5d4f01"/>
  </p:sldMasterIdLst>
  <p:sldIdLst>
    <p:sldId xmlns:r="http://schemas.openxmlformats.org/officeDocument/2006/relationships" id="256" r:id="R00c0595c8d7b47fd"/>
    <p:sldId xmlns:r="http://schemas.openxmlformats.org/officeDocument/2006/relationships" id="257" r:id="R4f6749dd049348f7"/>
    <p:sldId xmlns:r="http://schemas.openxmlformats.org/officeDocument/2006/relationships" id="258" r:id="Ra2835e7b9f6e4077"/>
    <p:sldId xmlns:r="http://schemas.openxmlformats.org/officeDocument/2006/relationships" id="259" r:id="R7328b77364094d9c"/>
    <p:sldId xmlns:r="http://schemas.openxmlformats.org/officeDocument/2006/relationships" id="260" r:id="R36ae135fb98e4ffb"/>
    <p:sldId xmlns:r="http://schemas.openxmlformats.org/officeDocument/2006/relationships" id="261" r:id="R793fc61e9f3b49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16c7fa3e5d4f01" /><Relationship Type="http://schemas.openxmlformats.org/officeDocument/2006/relationships/slide" Target="/ppt/slides/slide1.xml" Id="R00c0595c8d7b47fd" /><Relationship Type="http://schemas.openxmlformats.org/officeDocument/2006/relationships/slide" Target="/ppt/slides/slide2.xml" Id="R4f6749dd049348f7" /><Relationship Type="http://schemas.openxmlformats.org/officeDocument/2006/relationships/slide" Target="/ppt/slides/slide3.xml" Id="Ra2835e7b9f6e4077" /><Relationship Type="http://schemas.openxmlformats.org/officeDocument/2006/relationships/slide" Target="/ppt/slides/slide4.xml" Id="R7328b77364094d9c" /><Relationship Type="http://schemas.openxmlformats.org/officeDocument/2006/relationships/slide" Target="/ppt/slides/slide5.xml" Id="R36ae135fb98e4ffb" /><Relationship Type="http://schemas.openxmlformats.org/officeDocument/2006/relationships/slide" Target="/ppt/slides/slide6.xml" Id="R793fc61e9f3b49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95375706d642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cc97da1cd54091" /><Relationship Type="http://schemas.openxmlformats.org/officeDocument/2006/relationships/theme" Target="/ppt/slideMasters/theme/theme1.xml" Id="R4ba44be041cb48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cc97da1cd5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4c9d2d93643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d238913fb47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574b908e349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6b55a3d694b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e1452758248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f66efda3e4b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