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7642e7a9be45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9b1776639b4d32"/>
  </p:sldMasterIdLst>
  <p:sldIdLst>
    <p:sldId xmlns:r="http://schemas.openxmlformats.org/officeDocument/2006/relationships" id="256" r:id="R4481d3e724f44451"/>
    <p:sldId xmlns:r="http://schemas.openxmlformats.org/officeDocument/2006/relationships" id="257" r:id="Ra5cddf6c58204bcf"/>
    <p:sldId xmlns:r="http://schemas.openxmlformats.org/officeDocument/2006/relationships" id="258" r:id="R811ecf2bb5924978"/>
    <p:sldId xmlns:r="http://schemas.openxmlformats.org/officeDocument/2006/relationships" id="259" r:id="R6936db18df324abf"/>
    <p:sldId xmlns:r="http://schemas.openxmlformats.org/officeDocument/2006/relationships" id="260" r:id="Ra2b7eefbaee54b94"/>
    <p:sldId xmlns:r="http://schemas.openxmlformats.org/officeDocument/2006/relationships" id="261" r:id="R5ae5e1a280844027"/>
    <p:sldId xmlns:r="http://schemas.openxmlformats.org/officeDocument/2006/relationships" id="262" r:id="Rdf298a105dc247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9b1776639b4d32" /><Relationship Type="http://schemas.openxmlformats.org/officeDocument/2006/relationships/slide" Target="/ppt/slides/slide1.xml" Id="R4481d3e724f44451" /><Relationship Type="http://schemas.openxmlformats.org/officeDocument/2006/relationships/slide" Target="/ppt/slides/slide2.xml" Id="Ra5cddf6c58204bcf" /><Relationship Type="http://schemas.openxmlformats.org/officeDocument/2006/relationships/slide" Target="/ppt/slides/slide3.xml" Id="R811ecf2bb5924978" /><Relationship Type="http://schemas.openxmlformats.org/officeDocument/2006/relationships/slide" Target="/ppt/slides/slide4.xml" Id="R6936db18df324abf" /><Relationship Type="http://schemas.openxmlformats.org/officeDocument/2006/relationships/slide" Target="/ppt/slides/slide5.xml" Id="Ra2b7eefbaee54b94" /><Relationship Type="http://schemas.openxmlformats.org/officeDocument/2006/relationships/slide" Target="/ppt/slides/slide6.xml" Id="R5ae5e1a280844027" /><Relationship Type="http://schemas.openxmlformats.org/officeDocument/2006/relationships/slide" Target="/ppt/slides/slide7.xml" Id="Rdf298a105dc247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37251f8f9340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b1820fe754514" /><Relationship Type="http://schemas.openxmlformats.org/officeDocument/2006/relationships/theme" Target="/ppt/slideMasters/theme/theme1.xml" Id="R90b8806358374d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2b1820fe7545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c1c61d71f942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72a3ca80045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ed5d7b71741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127d748794a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35dba8b3e4f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354cd5c5a4d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40751e5b24c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MALIK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MALIK HOLDINGS AS ble etablert [år] og holder til i Tananger.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−88 356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−211 841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SUBHAN MALIK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Subhan Malik, Risabergstien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4056 Tananger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925 099 708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MALIK HOLDINGS AS</a:t>
            </a:r>
          </a:p>
        </p:txBody>
      </p:sp>
    </p:spTree>
  </p:cSld>
  <p:clrMapOvr>
    <a:masterClrMapping xmlns:a="http://schemas.openxmlformats.org/drawingml/2006/main"/>
  </p:clrMapOvr>
</p:sld>
</file>