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c139cb1dc4e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501dea76541d4"/>
  </p:sldMasterIdLst>
  <p:sldIdLst>
    <p:sldId xmlns:r="http://schemas.openxmlformats.org/officeDocument/2006/relationships" id="256" r:id="R4bb59c130fc04b53"/>
    <p:sldId xmlns:r="http://schemas.openxmlformats.org/officeDocument/2006/relationships" id="257" r:id="R3854c2b163c54820"/>
    <p:sldId xmlns:r="http://schemas.openxmlformats.org/officeDocument/2006/relationships" id="258" r:id="R61e4d12c316a4adf"/>
    <p:sldId xmlns:r="http://schemas.openxmlformats.org/officeDocument/2006/relationships" id="259" r:id="R759bf4b391424073"/>
    <p:sldId xmlns:r="http://schemas.openxmlformats.org/officeDocument/2006/relationships" id="260" r:id="Re4739234c2084a28"/>
    <p:sldId xmlns:r="http://schemas.openxmlformats.org/officeDocument/2006/relationships" id="261" r:id="R7a5d1aa25af4430b"/>
    <p:sldId xmlns:r="http://schemas.openxmlformats.org/officeDocument/2006/relationships" id="262" r:id="Ra314bb8e4e894b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501dea76541d4" /><Relationship Type="http://schemas.openxmlformats.org/officeDocument/2006/relationships/slide" Target="/ppt/slides/slide1.xml" Id="R4bb59c130fc04b53" /><Relationship Type="http://schemas.openxmlformats.org/officeDocument/2006/relationships/slide" Target="/ppt/slides/slide2.xml" Id="R3854c2b163c54820" /><Relationship Type="http://schemas.openxmlformats.org/officeDocument/2006/relationships/slide" Target="/ppt/slides/slide3.xml" Id="R61e4d12c316a4adf" /><Relationship Type="http://schemas.openxmlformats.org/officeDocument/2006/relationships/slide" Target="/ppt/slides/slide4.xml" Id="R759bf4b391424073" /><Relationship Type="http://schemas.openxmlformats.org/officeDocument/2006/relationships/slide" Target="/ppt/slides/slide5.xml" Id="Re4739234c2084a28" /><Relationship Type="http://schemas.openxmlformats.org/officeDocument/2006/relationships/slide" Target="/ppt/slides/slide6.xml" Id="R7a5d1aa25af4430b" /><Relationship Type="http://schemas.openxmlformats.org/officeDocument/2006/relationships/slide" Target="/ppt/slides/slide7.xml" Id="Ra314bb8e4e894b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5bade7231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a29c401334291" /><Relationship Type="http://schemas.openxmlformats.org/officeDocument/2006/relationships/theme" Target="/ppt/slideMasters/theme/theme1.xml" Id="R4458ae38af42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a29c4013342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01f6b7cf64b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1625f2fa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e4d11b89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f4bfa946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8b090c3ac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332c43db0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3bc345d4148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