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202ae55ff145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9275aea0814eac"/>
  </p:sldMasterIdLst>
  <p:sldIdLst>
    <p:sldId xmlns:r="http://schemas.openxmlformats.org/officeDocument/2006/relationships" id="256" r:id="Re122b84bd2994959"/>
    <p:sldId xmlns:r="http://schemas.openxmlformats.org/officeDocument/2006/relationships" id="257" r:id="Rced360cd23274658"/>
    <p:sldId xmlns:r="http://schemas.openxmlformats.org/officeDocument/2006/relationships" id="258" r:id="R04deb621aef54c4a"/>
    <p:sldId xmlns:r="http://schemas.openxmlformats.org/officeDocument/2006/relationships" id="259" r:id="Rf3001ed750d2430d"/>
    <p:sldId xmlns:r="http://schemas.openxmlformats.org/officeDocument/2006/relationships" id="260" r:id="Rd11400c8eff04b91"/>
    <p:sldId xmlns:r="http://schemas.openxmlformats.org/officeDocument/2006/relationships" id="261" r:id="R3637e252929c4635"/>
    <p:sldId xmlns:r="http://schemas.openxmlformats.org/officeDocument/2006/relationships" id="262" r:id="R612f77842a2e4b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275aea0814eac" /><Relationship Type="http://schemas.openxmlformats.org/officeDocument/2006/relationships/slide" Target="/ppt/slides/slide1.xml" Id="Re122b84bd2994959" /><Relationship Type="http://schemas.openxmlformats.org/officeDocument/2006/relationships/slide" Target="/ppt/slides/slide2.xml" Id="Rced360cd23274658" /><Relationship Type="http://schemas.openxmlformats.org/officeDocument/2006/relationships/slide" Target="/ppt/slides/slide3.xml" Id="R04deb621aef54c4a" /><Relationship Type="http://schemas.openxmlformats.org/officeDocument/2006/relationships/slide" Target="/ppt/slides/slide4.xml" Id="Rf3001ed750d2430d" /><Relationship Type="http://schemas.openxmlformats.org/officeDocument/2006/relationships/slide" Target="/ppt/slides/slide5.xml" Id="Rd11400c8eff04b91" /><Relationship Type="http://schemas.openxmlformats.org/officeDocument/2006/relationships/slide" Target="/ppt/slides/slide6.xml" Id="R3637e252929c4635" /><Relationship Type="http://schemas.openxmlformats.org/officeDocument/2006/relationships/slide" Target="/ppt/slides/slide7.xml" Id="R612f77842a2e4b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4b971617a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81131eb1048f5" /><Relationship Type="http://schemas.openxmlformats.org/officeDocument/2006/relationships/theme" Target="/ppt/slideMasters/theme/theme1.xml" Id="R5332f944a8be4f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81131eb1048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a9341b84d4c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2dbb178cf4d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359ffa68940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cf9f9a34c4a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9c61dab7741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e66c217be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b873e6c03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KOMPETANSE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3 036 740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R-NR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925 107 492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KOMPETANSE AS</a:t>
            </a:r>
          </a:p>
        </p:txBody>
      </p:sp>
    </p:spTree>
  </p:cSld>
  <p:clrMapOvr>
    <a:masterClrMapping xmlns:a="http://schemas.openxmlformats.org/drawingml/2006/main"/>
  </p:clrMapOvr>
</p:sld>
</file>