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4571f7cf63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784107ccd4bf6"/>
  </p:sldMasterIdLst>
  <p:sldIdLst>
    <p:sldId xmlns:r="http://schemas.openxmlformats.org/officeDocument/2006/relationships" id="256" r:id="Rd367daa0fc14418c"/>
    <p:sldId xmlns:r="http://schemas.openxmlformats.org/officeDocument/2006/relationships" id="257" r:id="R36e3288d4639408d"/>
    <p:sldId xmlns:r="http://schemas.openxmlformats.org/officeDocument/2006/relationships" id="258" r:id="R9290aab01cd14971"/>
    <p:sldId xmlns:r="http://schemas.openxmlformats.org/officeDocument/2006/relationships" id="259" r:id="R745c4e5e063146a5"/>
    <p:sldId xmlns:r="http://schemas.openxmlformats.org/officeDocument/2006/relationships" id="260" r:id="Reaae4aedbb824ecd"/>
    <p:sldId xmlns:r="http://schemas.openxmlformats.org/officeDocument/2006/relationships" id="261" r:id="R85eaee2c49b3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784107ccd4bf6" /><Relationship Type="http://schemas.openxmlformats.org/officeDocument/2006/relationships/slide" Target="/ppt/slides/slide1.xml" Id="Rd367daa0fc14418c" /><Relationship Type="http://schemas.openxmlformats.org/officeDocument/2006/relationships/slide" Target="/ppt/slides/slide2.xml" Id="R36e3288d4639408d" /><Relationship Type="http://schemas.openxmlformats.org/officeDocument/2006/relationships/slide" Target="/ppt/slides/slide3.xml" Id="R9290aab01cd14971" /><Relationship Type="http://schemas.openxmlformats.org/officeDocument/2006/relationships/slide" Target="/ppt/slides/slide4.xml" Id="R745c4e5e063146a5" /><Relationship Type="http://schemas.openxmlformats.org/officeDocument/2006/relationships/slide" Target="/ppt/slides/slide5.xml" Id="Reaae4aedbb824ecd" /><Relationship Type="http://schemas.openxmlformats.org/officeDocument/2006/relationships/slide" Target="/ppt/slides/slide6.xml" Id="R85eaee2c49b3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534de8687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e79e0414b4a7e" /><Relationship Type="http://schemas.openxmlformats.org/officeDocument/2006/relationships/theme" Target="/ppt/slideMasters/theme/theme1.xml" Id="Rde11ee7ff953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e79e0414b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78bbb8b18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bfda772b7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5e70769204d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c014b86f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8ce7f4b90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3280bffe1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AQNOR, c/o Ole Christian Norvik, Hårstadhaugen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7091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925 120 979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AQNOR AS</a:t>
            </a:r>
          </a:p>
        </p:txBody>
      </p:sp>
    </p:spTree>
  </p:cSld>
  <p:clrMapOvr>
    <a:masterClrMapping xmlns:a="http://schemas.openxmlformats.org/drawingml/2006/main"/>
  </p:clrMapOvr>
</p:sld>
</file>