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56d5f5ca9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79ee5be3b449f"/>
  </p:sldMasterIdLst>
  <p:sldIdLst>
    <p:sldId xmlns:r="http://schemas.openxmlformats.org/officeDocument/2006/relationships" id="256" r:id="Ra861870938614179"/>
    <p:sldId xmlns:r="http://schemas.openxmlformats.org/officeDocument/2006/relationships" id="257" r:id="R4d87b7aa21f04863"/>
    <p:sldId xmlns:r="http://schemas.openxmlformats.org/officeDocument/2006/relationships" id="258" r:id="Rdcbd01395d124e7a"/>
    <p:sldId xmlns:r="http://schemas.openxmlformats.org/officeDocument/2006/relationships" id="259" r:id="R66624257e9be4dbe"/>
    <p:sldId xmlns:r="http://schemas.openxmlformats.org/officeDocument/2006/relationships" id="260" r:id="R8670629fd24049e6"/>
    <p:sldId xmlns:r="http://schemas.openxmlformats.org/officeDocument/2006/relationships" id="261" r:id="Rbb634bc6722c4a2b"/>
    <p:sldId xmlns:r="http://schemas.openxmlformats.org/officeDocument/2006/relationships" id="262" r:id="R04d19fd862fb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79ee5be3b449f" /><Relationship Type="http://schemas.openxmlformats.org/officeDocument/2006/relationships/slide" Target="/ppt/slides/slide1.xml" Id="Ra861870938614179" /><Relationship Type="http://schemas.openxmlformats.org/officeDocument/2006/relationships/slide" Target="/ppt/slides/slide2.xml" Id="R4d87b7aa21f04863" /><Relationship Type="http://schemas.openxmlformats.org/officeDocument/2006/relationships/slide" Target="/ppt/slides/slide3.xml" Id="Rdcbd01395d124e7a" /><Relationship Type="http://schemas.openxmlformats.org/officeDocument/2006/relationships/slide" Target="/ppt/slides/slide4.xml" Id="R66624257e9be4dbe" /><Relationship Type="http://schemas.openxmlformats.org/officeDocument/2006/relationships/slide" Target="/ppt/slides/slide5.xml" Id="R8670629fd24049e6" /><Relationship Type="http://schemas.openxmlformats.org/officeDocument/2006/relationships/slide" Target="/ppt/slides/slide6.xml" Id="Rbb634bc6722c4a2b" /><Relationship Type="http://schemas.openxmlformats.org/officeDocument/2006/relationships/slide" Target="/ppt/slides/slide7.xml" Id="R04d19fd862fb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43b8e7bdc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fedfe4f394ba8" /><Relationship Type="http://schemas.openxmlformats.org/officeDocument/2006/relationships/theme" Target="/ppt/slideMasters/theme/theme1.xml" Id="R691c326119fe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fedfe4f39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fa4e99274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9148aa03e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0783a62b6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12aaa74d0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1b44b8b2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ef898551b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d3e5ef00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AQNOR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NORVIK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AQNOR, c/o Ole Christian Norvik, Hårstadhaugen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925 120 979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AQNOR AS</a:t>
            </a:r>
          </a:p>
        </p:txBody>
      </p:sp>
    </p:spTree>
  </p:cSld>
  <p:clrMapOvr>
    <a:masterClrMapping xmlns:a="http://schemas.openxmlformats.org/drawingml/2006/main"/>
  </p:clrMapOvr>
</p:sld>
</file>