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055b543b9c44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d467f7c9fc4ff2"/>
  </p:sldMasterIdLst>
  <p:sldIdLst>
    <p:sldId xmlns:r="http://schemas.openxmlformats.org/officeDocument/2006/relationships" id="256" r:id="Rb9e2105c87844ae8"/>
    <p:sldId xmlns:r="http://schemas.openxmlformats.org/officeDocument/2006/relationships" id="257" r:id="Rf73c477813fe4061"/>
    <p:sldId xmlns:r="http://schemas.openxmlformats.org/officeDocument/2006/relationships" id="258" r:id="Rd74783a46d7742a5"/>
    <p:sldId xmlns:r="http://schemas.openxmlformats.org/officeDocument/2006/relationships" id="259" r:id="R043d54972c184d11"/>
    <p:sldId xmlns:r="http://schemas.openxmlformats.org/officeDocument/2006/relationships" id="260" r:id="R1a75fe1b53ac4850"/>
    <p:sldId xmlns:r="http://schemas.openxmlformats.org/officeDocument/2006/relationships" id="261" r:id="Rafe255a7d7344c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d467f7c9fc4ff2" /><Relationship Type="http://schemas.openxmlformats.org/officeDocument/2006/relationships/slide" Target="/ppt/slides/slide1.xml" Id="Rb9e2105c87844ae8" /><Relationship Type="http://schemas.openxmlformats.org/officeDocument/2006/relationships/slide" Target="/ppt/slides/slide2.xml" Id="Rf73c477813fe4061" /><Relationship Type="http://schemas.openxmlformats.org/officeDocument/2006/relationships/slide" Target="/ppt/slides/slide3.xml" Id="Rd74783a46d7742a5" /><Relationship Type="http://schemas.openxmlformats.org/officeDocument/2006/relationships/slide" Target="/ppt/slides/slide4.xml" Id="R043d54972c184d11" /><Relationship Type="http://schemas.openxmlformats.org/officeDocument/2006/relationships/slide" Target="/ppt/slides/slide5.xml" Id="R1a75fe1b53ac4850" /><Relationship Type="http://schemas.openxmlformats.org/officeDocument/2006/relationships/slide" Target="/ppt/slides/slide6.xml" Id="Rafe255a7d7344c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d63258423d41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5b4ecf7cb4618" /><Relationship Type="http://schemas.openxmlformats.org/officeDocument/2006/relationships/theme" Target="/ppt/slideMasters/theme/theme1.xml" Id="R1a3985b3c77f4a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95b4ecf7cb46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f7abd4f8b4d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de478127e47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b99dcb02b40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7598ad5534b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2d50bfa3046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211bf48d44b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BARE BLÅ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BLÅ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BLÅ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BLÅ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BLÅ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BLÅ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925 125 431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BLÅ AS</a:t>
            </a:r>
          </a:p>
        </p:txBody>
      </p:sp>
    </p:spTree>
  </p:cSld>
  <p:clrMapOvr>
    <a:masterClrMapping xmlns:a="http://schemas.openxmlformats.org/drawingml/2006/main"/>
  </p:clrMapOvr>
</p:sld>
</file>