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c0e69e9b3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4f57215bd4fa6"/>
  </p:sldMasterIdLst>
  <p:sldIdLst>
    <p:sldId xmlns:r="http://schemas.openxmlformats.org/officeDocument/2006/relationships" id="256" r:id="R59700678f58248e4"/>
    <p:sldId xmlns:r="http://schemas.openxmlformats.org/officeDocument/2006/relationships" id="257" r:id="Ra58b631741e44883"/>
    <p:sldId xmlns:r="http://schemas.openxmlformats.org/officeDocument/2006/relationships" id="258" r:id="Rd2836abffd054a17"/>
    <p:sldId xmlns:r="http://schemas.openxmlformats.org/officeDocument/2006/relationships" id="259" r:id="R812bcc9f4f3b455c"/>
    <p:sldId xmlns:r="http://schemas.openxmlformats.org/officeDocument/2006/relationships" id="260" r:id="R6264a6dc17f24456"/>
    <p:sldId xmlns:r="http://schemas.openxmlformats.org/officeDocument/2006/relationships" id="261" r:id="Ra225afa6742240b0"/>
    <p:sldId xmlns:r="http://schemas.openxmlformats.org/officeDocument/2006/relationships" id="262" r:id="R650c291612ea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4f57215bd4fa6" /><Relationship Type="http://schemas.openxmlformats.org/officeDocument/2006/relationships/slide" Target="/ppt/slides/slide1.xml" Id="R59700678f58248e4" /><Relationship Type="http://schemas.openxmlformats.org/officeDocument/2006/relationships/slide" Target="/ppt/slides/slide2.xml" Id="Ra58b631741e44883" /><Relationship Type="http://schemas.openxmlformats.org/officeDocument/2006/relationships/slide" Target="/ppt/slides/slide3.xml" Id="Rd2836abffd054a17" /><Relationship Type="http://schemas.openxmlformats.org/officeDocument/2006/relationships/slide" Target="/ppt/slides/slide4.xml" Id="R812bcc9f4f3b455c" /><Relationship Type="http://schemas.openxmlformats.org/officeDocument/2006/relationships/slide" Target="/ppt/slides/slide5.xml" Id="R6264a6dc17f24456" /><Relationship Type="http://schemas.openxmlformats.org/officeDocument/2006/relationships/slide" Target="/ppt/slides/slide6.xml" Id="Ra225afa6742240b0" /><Relationship Type="http://schemas.openxmlformats.org/officeDocument/2006/relationships/slide" Target="/ppt/slides/slide7.xml" Id="R650c291612ea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9739be14e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fca661464c49" /><Relationship Type="http://schemas.openxmlformats.org/officeDocument/2006/relationships/theme" Target="/ppt/slideMasters/theme/theme1.xml" Id="Rfcedb1823873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afca66146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c707920e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96569c5f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514ec3ebb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d74cf557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07142eae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dd3dc3b5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79d0a6c2a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BLÅ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BLÅ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BLÅ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BLÅ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BLÅ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BLÅ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BLÅ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SIMON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BLÅ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925 125 431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BLÅ AS</a:t>
            </a:r>
          </a:p>
        </p:txBody>
      </p:sp>
    </p:spTree>
  </p:cSld>
  <p:clrMapOvr>
    <a:masterClrMapping xmlns:a="http://schemas.openxmlformats.org/drawingml/2006/main"/>
  </p:clrMapOvr>
</p:sld>
</file>