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9ccd9c762247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cd93d63b22428d"/>
  </p:sldMasterIdLst>
  <p:sldIdLst>
    <p:sldId xmlns:r="http://schemas.openxmlformats.org/officeDocument/2006/relationships" id="256" r:id="Re6a60d4f0cba41c0"/>
    <p:sldId xmlns:r="http://schemas.openxmlformats.org/officeDocument/2006/relationships" id="257" r:id="R979eb62893144535"/>
    <p:sldId xmlns:r="http://schemas.openxmlformats.org/officeDocument/2006/relationships" id="258" r:id="R4298f3374b5d4ec0"/>
    <p:sldId xmlns:r="http://schemas.openxmlformats.org/officeDocument/2006/relationships" id="259" r:id="Rb5697b8d1f814a4e"/>
    <p:sldId xmlns:r="http://schemas.openxmlformats.org/officeDocument/2006/relationships" id="260" r:id="R16d192bc1d954683"/>
    <p:sldId xmlns:r="http://schemas.openxmlformats.org/officeDocument/2006/relationships" id="261" r:id="Ra5ecf58961b74d24"/>
    <p:sldId xmlns:r="http://schemas.openxmlformats.org/officeDocument/2006/relationships" id="262" r:id="R32e9e793be0a4f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cd93d63b22428d" /><Relationship Type="http://schemas.openxmlformats.org/officeDocument/2006/relationships/slide" Target="/ppt/slides/slide1.xml" Id="Re6a60d4f0cba41c0" /><Relationship Type="http://schemas.openxmlformats.org/officeDocument/2006/relationships/slide" Target="/ppt/slides/slide2.xml" Id="R979eb62893144535" /><Relationship Type="http://schemas.openxmlformats.org/officeDocument/2006/relationships/slide" Target="/ppt/slides/slide3.xml" Id="R4298f3374b5d4ec0" /><Relationship Type="http://schemas.openxmlformats.org/officeDocument/2006/relationships/slide" Target="/ppt/slides/slide4.xml" Id="Rb5697b8d1f814a4e" /><Relationship Type="http://schemas.openxmlformats.org/officeDocument/2006/relationships/slide" Target="/ppt/slides/slide5.xml" Id="R16d192bc1d954683" /><Relationship Type="http://schemas.openxmlformats.org/officeDocument/2006/relationships/slide" Target="/ppt/slides/slide6.xml" Id="Ra5ecf58961b74d24" /><Relationship Type="http://schemas.openxmlformats.org/officeDocument/2006/relationships/slide" Target="/ppt/slides/slide7.xml" Id="R32e9e793be0a4f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40f98bf77d48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a7640b65747fa" /><Relationship Type="http://schemas.openxmlformats.org/officeDocument/2006/relationships/theme" Target="/ppt/slideMasters/theme/theme1.xml" Id="Rd62ada67b5b94f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9a7640b65747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fc30f4f9748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5351387b145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4b3d6ed7246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37a793be542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0a9ee59d640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b82fd15234c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3b6ee68b143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HAALAND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EIENDOM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326 880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−401 374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4 521 784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37 277 899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39 825 848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FAMILIEHOLDING AS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 HAALAND HOLDING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HAALAND HOLDING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THAA HOLDING AS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925 128 376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EIENDOM HOLDING AS</a:t>
            </a:r>
          </a:p>
        </p:txBody>
      </p:sp>
    </p:spTree>
  </p:cSld>
  <p:clrMapOvr>
    <a:masterClrMapping xmlns:a="http://schemas.openxmlformats.org/drawingml/2006/main"/>
  </p:clrMapOvr>
</p:sld>
</file>