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c4c69fdc2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8a8d594b84c5f"/>
  </p:sldMasterIdLst>
  <p:sldIdLst>
    <p:sldId xmlns:r="http://schemas.openxmlformats.org/officeDocument/2006/relationships" id="256" r:id="R4c9ddd720c5b451e"/>
    <p:sldId xmlns:r="http://schemas.openxmlformats.org/officeDocument/2006/relationships" id="257" r:id="R90d49992f48c4048"/>
    <p:sldId xmlns:r="http://schemas.openxmlformats.org/officeDocument/2006/relationships" id="258" r:id="R7123d0e507db4cac"/>
    <p:sldId xmlns:r="http://schemas.openxmlformats.org/officeDocument/2006/relationships" id="259" r:id="Rcef7800c9ae74a79"/>
    <p:sldId xmlns:r="http://schemas.openxmlformats.org/officeDocument/2006/relationships" id="260" r:id="R099135fe82b94de3"/>
    <p:sldId xmlns:r="http://schemas.openxmlformats.org/officeDocument/2006/relationships" id="261" r:id="R9fe0ccf0dedc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8a8d594b84c5f" /><Relationship Type="http://schemas.openxmlformats.org/officeDocument/2006/relationships/slide" Target="/ppt/slides/slide1.xml" Id="R4c9ddd720c5b451e" /><Relationship Type="http://schemas.openxmlformats.org/officeDocument/2006/relationships/slide" Target="/ppt/slides/slide2.xml" Id="R90d49992f48c4048" /><Relationship Type="http://schemas.openxmlformats.org/officeDocument/2006/relationships/slide" Target="/ppt/slides/slide3.xml" Id="R7123d0e507db4cac" /><Relationship Type="http://schemas.openxmlformats.org/officeDocument/2006/relationships/slide" Target="/ppt/slides/slide4.xml" Id="Rcef7800c9ae74a79" /><Relationship Type="http://schemas.openxmlformats.org/officeDocument/2006/relationships/slide" Target="/ppt/slides/slide5.xml" Id="R099135fe82b94de3" /><Relationship Type="http://schemas.openxmlformats.org/officeDocument/2006/relationships/slide" Target="/ppt/slides/slide6.xml" Id="R9fe0ccf0dedc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7575e4e0b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81dd8a28246de" /><Relationship Type="http://schemas.openxmlformats.org/officeDocument/2006/relationships/theme" Target="/ppt/slideMasters/theme/theme1.xml" Id="R09eb99d290a1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81dd8a282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36c7e342c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777d482f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c0dca003544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454f90c5f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9f79aed4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2433c6a8f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HOLDING AS</a:t>
            </a:r>
          </a:p>
        </p:txBody>
      </p:sp>
    </p:spTree>
  </p:cSld>
  <p:clrMapOvr>
    <a:masterClrMapping xmlns:a="http://schemas.openxmlformats.org/drawingml/2006/main"/>
  </p:clrMapOvr>
</p:sld>
</file>