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396e78b67d43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9ab4da1a784ef6"/>
  </p:sldMasterIdLst>
  <p:sldIdLst>
    <p:sldId xmlns:r="http://schemas.openxmlformats.org/officeDocument/2006/relationships" id="256" r:id="R07985f7e822143f0"/>
    <p:sldId xmlns:r="http://schemas.openxmlformats.org/officeDocument/2006/relationships" id="257" r:id="R03b594b103274772"/>
    <p:sldId xmlns:r="http://schemas.openxmlformats.org/officeDocument/2006/relationships" id="258" r:id="R3106f738c4a04c07"/>
    <p:sldId xmlns:r="http://schemas.openxmlformats.org/officeDocument/2006/relationships" id="259" r:id="R815be7f5ba5148ce"/>
    <p:sldId xmlns:r="http://schemas.openxmlformats.org/officeDocument/2006/relationships" id="260" r:id="R083ba454c0194e0a"/>
    <p:sldId xmlns:r="http://schemas.openxmlformats.org/officeDocument/2006/relationships" id="261" r:id="R243f93d878dc4179"/>
    <p:sldId xmlns:r="http://schemas.openxmlformats.org/officeDocument/2006/relationships" id="262" r:id="Rfb070034575444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9ab4da1a784ef6" /><Relationship Type="http://schemas.openxmlformats.org/officeDocument/2006/relationships/slide" Target="/ppt/slides/slide1.xml" Id="R07985f7e822143f0" /><Relationship Type="http://schemas.openxmlformats.org/officeDocument/2006/relationships/slide" Target="/ppt/slides/slide2.xml" Id="R03b594b103274772" /><Relationship Type="http://schemas.openxmlformats.org/officeDocument/2006/relationships/slide" Target="/ppt/slides/slide3.xml" Id="R3106f738c4a04c07" /><Relationship Type="http://schemas.openxmlformats.org/officeDocument/2006/relationships/slide" Target="/ppt/slides/slide4.xml" Id="R815be7f5ba5148ce" /><Relationship Type="http://schemas.openxmlformats.org/officeDocument/2006/relationships/slide" Target="/ppt/slides/slide5.xml" Id="R083ba454c0194e0a" /><Relationship Type="http://schemas.openxmlformats.org/officeDocument/2006/relationships/slide" Target="/ppt/slides/slide6.xml" Id="R243f93d878dc4179" /><Relationship Type="http://schemas.openxmlformats.org/officeDocument/2006/relationships/slide" Target="/ppt/slides/slide7.xml" Id="Rfb070034575444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c035d48cec4d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0602dfe3a4c3b" /><Relationship Type="http://schemas.openxmlformats.org/officeDocument/2006/relationships/theme" Target="/ppt/slideMasters/theme/theme1.xml" Id="Rcdf6ebe4797647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60602dfe3a4c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a00c3985b4f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127414aae44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3f8bd3ee141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3a5da171d43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0753763d54f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7bec4fd594f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9785e08e944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TORLEIF LARSEN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LARSEN HOLDING AS ble etablert [år] og holder til i Birtavarre.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496 629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17 168 069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19 291 230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Trollvikveien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9147 Birtavarre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925 130 419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TORLEIF LARSEN HOLDING AS</a:t>
            </a:r>
          </a:p>
        </p:txBody>
      </p:sp>
    </p:spTree>
  </p:cSld>
  <p:clrMapOvr>
    <a:masterClrMapping xmlns:a="http://schemas.openxmlformats.org/drawingml/2006/main"/>
  </p:clrMapOvr>
</p:sld>
</file>