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5d9c994780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2b4ef140e743ef"/>
  </p:sldMasterIdLst>
  <p:sldIdLst>
    <p:sldId xmlns:r="http://schemas.openxmlformats.org/officeDocument/2006/relationships" id="256" r:id="R0111e74087374a8a"/>
    <p:sldId xmlns:r="http://schemas.openxmlformats.org/officeDocument/2006/relationships" id="257" r:id="Rf823d69413bd41c2"/>
    <p:sldId xmlns:r="http://schemas.openxmlformats.org/officeDocument/2006/relationships" id="258" r:id="Rc5fcf417e5424d29"/>
    <p:sldId xmlns:r="http://schemas.openxmlformats.org/officeDocument/2006/relationships" id="259" r:id="R4014dc74e5c841e5"/>
    <p:sldId xmlns:r="http://schemas.openxmlformats.org/officeDocument/2006/relationships" id="260" r:id="R05801d24c1404d89"/>
    <p:sldId xmlns:r="http://schemas.openxmlformats.org/officeDocument/2006/relationships" id="261" r:id="Ra8523e4412d2410b"/>
    <p:sldId xmlns:r="http://schemas.openxmlformats.org/officeDocument/2006/relationships" id="262" r:id="R6d46e9a2830949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b4ef140e743ef" /><Relationship Type="http://schemas.openxmlformats.org/officeDocument/2006/relationships/slide" Target="/ppt/slides/slide1.xml" Id="R0111e74087374a8a" /><Relationship Type="http://schemas.openxmlformats.org/officeDocument/2006/relationships/slide" Target="/ppt/slides/slide2.xml" Id="Rf823d69413bd41c2" /><Relationship Type="http://schemas.openxmlformats.org/officeDocument/2006/relationships/slide" Target="/ppt/slides/slide3.xml" Id="Rc5fcf417e5424d29" /><Relationship Type="http://schemas.openxmlformats.org/officeDocument/2006/relationships/slide" Target="/ppt/slides/slide4.xml" Id="R4014dc74e5c841e5" /><Relationship Type="http://schemas.openxmlformats.org/officeDocument/2006/relationships/slide" Target="/ppt/slides/slide5.xml" Id="R05801d24c1404d89" /><Relationship Type="http://schemas.openxmlformats.org/officeDocument/2006/relationships/slide" Target="/ppt/slides/slide6.xml" Id="Ra8523e4412d2410b" /><Relationship Type="http://schemas.openxmlformats.org/officeDocument/2006/relationships/slide" Target="/ppt/slides/slide7.xml" Id="R6d46e9a2830949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dc13a3fa4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f74511f0f48a1" /><Relationship Type="http://schemas.openxmlformats.org/officeDocument/2006/relationships/theme" Target="/ppt/slideMasters/theme/theme1.xml" Id="R776820715e0d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f74511f0f48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08b4dcacc44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6c2cd27124d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57659d96447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ee8906d1f49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1a68ed314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268c0cbe54f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ca361724f40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TEKA-INVEST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TEKA-INVEST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236 825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vei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925 130 559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TEKA-INVEST AS</a:t>
            </a:r>
          </a:p>
        </p:txBody>
      </p:sp>
    </p:spTree>
  </p:cSld>
  <p:clrMapOvr>
    <a:masterClrMapping xmlns:a="http://schemas.openxmlformats.org/drawingml/2006/main"/>
  </p:clrMapOvr>
</p:sld>
</file>