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eecba2343a40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b1a7e90a8c47f9"/>
  </p:sldMasterIdLst>
  <p:sldIdLst>
    <p:sldId xmlns:r="http://schemas.openxmlformats.org/officeDocument/2006/relationships" id="256" r:id="R63636cff88d14ecf"/>
    <p:sldId xmlns:r="http://schemas.openxmlformats.org/officeDocument/2006/relationships" id="257" r:id="Rf70d22bebb4041f1"/>
    <p:sldId xmlns:r="http://schemas.openxmlformats.org/officeDocument/2006/relationships" id="258" r:id="Rdacddc6417044969"/>
    <p:sldId xmlns:r="http://schemas.openxmlformats.org/officeDocument/2006/relationships" id="259" r:id="R0b12001e966f4c33"/>
    <p:sldId xmlns:r="http://schemas.openxmlformats.org/officeDocument/2006/relationships" id="260" r:id="Rf7803d2430de4971"/>
    <p:sldId xmlns:r="http://schemas.openxmlformats.org/officeDocument/2006/relationships" id="261" r:id="R48cb824309fa47c8"/>
    <p:sldId xmlns:r="http://schemas.openxmlformats.org/officeDocument/2006/relationships" id="262" r:id="Reac8341f96a04c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b1a7e90a8c47f9" /><Relationship Type="http://schemas.openxmlformats.org/officeDocument/2006/relationships/slide" Target="/ppt/slides/slide1.xml" Id="R63636cff88d14ecf" /><Relationship Type="http://schemas.openxmlformats.org/officeDocument/2006/relationships/slide" Target="/ppt/slides/slide2.xml" Id="Rf70d22bebb4041f1" /><Relationship Type="http://schemas.openxmlformats.org/officeDocument/2006/relationships/slide" Target="/ppt/slides/slide3.xml" Id="Rdacddc6417044969" /><Relationship Type="http://schemas.openxmlformats.org/officeDocument/2006/relationships/slide" Target="/ppt/slides/slide4.xml" Id="R0b12001e966f4c33" /><Relationship Type="http://schemas.openxmlformats.org/officeDocument/2006/relationships/slide" Target="/ppt/slides/slide5.xml" Id="Rf7803d2430de4971" /><Relationship Type="http://schemas.openxmlformats.org/officeDocument/2006/relationships/slide" Target="/ppt/slides/slide6.xml" Id="R48cb824309fa47c8" /><Relationship Type="http://schemas.openxmlformats.org/officeDocument/2006/relationships/slide" Target="/ppt/slides/slide7.xml" Id="Reac8341f96a04c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70754ecae04a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4a2b918f54b2d" /><Relationship Type="http://schemas.openxmlformats.org/officeDocument/2006/relationships/theme" Target="/ppt/slideMasters/theme/theme1.xml" Id="R77889c4874a144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d4a2b918f54b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42d3bb4374a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bf03f306c46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d40af6a4444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bc9c30a1a40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a90680ec44a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8415e3e7540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a7c31c9e84a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TEKA-INVEST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TEKA-INVEST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581 361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594 433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 Michelsens vei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925 130 559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TEKA-INVEST AS</a:t>
            </a:r>
          </a:p>
        </p:txBody>
      </p:sp>
    </p:spTree>
  </p:cSld>
  <p:clrMapOvr>
    <a:masterClrMapping xmlns:a="http://schemas.openxmlformats.org/drawingml/2006/main"/>
  </p:clrMapOvr>
</p:sld>
</file>