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cddf1317448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851d7d55740f9"/>
  </p:sldMasterIdLst>
  <p:sldIdLst>
    <p:sldId xmlns:r="http://schemas.openxmlformats.org/officeDocument/2006/relationships" id="256" r:id="Red0bca6626f0434c"/>
    <p:sldId xmlns:r="http://schemas.openxmlformats.org/officeDocument/2006/relationships" id="257" r:id="Ra588a1b54aef45bb"/>
    <p:sldId xmlns:r="http://schemas.openxmlformats.org/officeDocument/2006/relationships" id="258" r:id="R044c1f00271c46e6"/>
    <p:sldId xmlns:r="http://schemas.openxmlformats.org/officeDocument/2006/relationships" id="259" r:id="R166873d44ed841aa"/>
    <p:sldId xmlns:r="http://schemas.openxmlformats.org/officeDocument/2006/relationships" id="260" r:id="R19d4afd38c91402f"/>
    <p:sldId xmlns:r="http://schemas.openxmlformats.org/officeDocument/2006/relationships" id="261" r:id="Ra2b75e93c4574f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851d7d55740f9" /><Relationship Type="http://schemas.openxmlformats.org/officeDocument/2006/relationships/slide" Target="/ppt/slides/slide1.xml" Id="Red0bca6626f0434c" /><Relationship Type="http://schemas.openxmlformats.org/officeDocument/2006/relationships/slide" Target="/ppt/slides/slide2.xml" Id="Ra588a1b54aef45bb" /><Relationship Type="http://schemas.openxmlformats.org/officeDocument/2006/relationships/slide" Target="/ppt/slides/slide3.xml" Id="R044c1f00271c46e6" /><Relationship Type="http://schemas.openxmlformats.org/officeDocument/2006/relationships/slide" Target="/ppt/slides/slide4.xml" Id="R166873d44ed841aa" /><Relationship Type="http://schemas.openxmlformats.org/officeDocument/2006/relationships/slide" Target="/ppt/slides/slide5.xml" Id="R19d4afd38c91402f" /><Relationship Type="http://schemas.openxmlformats.org/officeDocument/2006/relationships/slide" Target="/ppt/slides/slide6.xml" Id="Ra2b75e93c4574f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b7433fbc4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e86f716cf4cde" /><Relationship Type="http://schemas.openxmlformats.org/officeDocument/2006/relationships/theme" Target="/ppt/slideMasters/theme/theme1.xml" Id="Rdd050d018a60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e86f716cf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d40533ef54e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8c63318f343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94f200a324a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76009a5b04d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dbea7ab14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d83e9111f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925 130 656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