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e413145a44e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18db66ab4437c"/>
  </p:sldMasterIdLst>
  <p:sldIdLst>
    <p:sldId xmlns:r="http://schemas.openxmlformats.org/officeDocument/2006/relationships" id="256" r:id="R9b18ee2940d54ca6"/>
    <p:sldId xmlns:r="http://schemas.openxmlformats.org/officeDocument/2006/relationships" id="257" r:id="R79947aabae8a4ec1"/>
    <p:sldId xmlns:r="http://schemas.openxmlformats.org/officeDocument/2006/relationships" id="258" r:id="R48476d9fe3fb4015"/>
    <p:sldId xmlns:r="http://schemas.openxmlformats.org/officeDocument/2006/relationships" id="259" r:id="R1ecc35e2292541c8"/>
    <p:sldId xmlns:r="http://schemas.openxmlformats.org/officeDocument/2006/relationships" id="260" r:id="R1a8ec019aedb461e"/>
    <p:sldId xmlns:r="http://schemas.openxmlformats.org/officeDocument/2006/relationships" id="261" r:id="Rc10fd5a03cf9437d"/>
    <p:sldId xmlns:r="http://schemas.openxmlformats.org/officeDocument/2006/relationships" id="262" r:id="Rc9c6a1cbc13e4d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18db66ab4437c" /><Relationship Type="http://schemas.openxmlformats.org/officeDocument/2006/relationships/slide" Target="/ppt/slides/slide1.xml" Id="R9b18ee2940d54ca6" /><Relationship Type="http://schemas.openxmlformats.org/officeDocument/2006/relationships/slide" Target="/ppt/slides/slide2.xml" Id="R79947aabae8a4ec1" /><Relationship Type="http://schemas.openxmlformats.org/officeDocument/2006/relationships/slide" Target="/ppt/slides/slide3.xml" Id="R48476d9fe3fb4015" /><Relationship Type="http://schemas.openxmlformats.org/officeDocument/2006/relationships/slide" Target="/ppt/slides/slide4.xml" Id="R1ecc35e2292541c8" /><Relationship Type="http://schemas.openxmlformats.org/officeDocument/2006/relationships/slide" Target="/ppt/slides/slide5.xml" Id="R1a8ec019aedb461e" /><Relationship Type="http://schemas.openxmlformats.org/officeDocument/2006/relationships/slide" Target="/ppt/slides/slide6.xml" Id="Rc10fd5a03cf9437d" /><Relationship Type="http://schemas.openxmlformats.org/officeDocument/2006/relationships/slide" Target="/ppt/slides/slide7.xml" Id="Rc9c6a1cbc13e4d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167301e214d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2ed5bb0f842bb" /><Relationship Type="http://schemas.openxmlformats.org/officeDocument/2006/relationships/theme" Target="/ppt/slideMasters/theme/theme1.xml" Id="R5a207dec3e6e46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d2ed5bb0f842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73dc7ee884b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7a9ac1b70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f91ded89e44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ee0cb785e48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43f2ac2184a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c59ecc64a4f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8d952385142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ABISCO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2 215 715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2 848 203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47 361 075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53 659 353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BABISCO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CARACO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VEDFOS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VINDKAST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BABISCO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 Fossum, Harbitzalléen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925 130 656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