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a7a6a117b044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3990e565344605"/>
  </p:sldMasterIdLst>
  <p:sldIdLst>
    <p:sldId xmlns:r="http://schemas.openxmlformats.org/officeDocument/2006/relationships" id="256" r:id="Rfec58d877aa04040"/>
    <p:sldId xmlns:r="http://schemas.openxmlformats.org/officeDocument/2006/relationships" id="257" r:id="Rf6ba1d96b5ab413b"/>
    <p:sldId xmlns:r="http://schemas.openxmlformats.org/officeDocument/2006/relationships" id="258" r:id="R348d35e6d2c54093"/>
    <p:sldId xmlns:r="http://schemas.openxmlformats.org/officeDocument/2006/relationships" id="259" r:id="Raa3e72dc97044afe"/>
    <p:sldId xmlns:r="http://schemas.openxmlformats.org/officeDocument/2006/relationships" id="260" r:id="R5400e46142c84094"/>
    <p:sldId xmlns:r="http://schemas.openxmlformats.org/officeDocument/2006/relationships" id="261" r:id="Re9674ffbd73846ad"/>
    <p:sldId xmlns:r="http://schemas.openxmlformats.org/officeDocument/2006/relationships" id="262" r:id="R62401bdc7c0247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3990e565344605" /><Relationship Type="http://schemas.openxmlformats.org/officeDocument/2006/relationships/slide" Target="/ppt/slides/slide1.xml" Id="Rfec58d877aa04040" /><Relationship Type="http://schemas.openxmlformats.org/officeDocument/2006/relationships/slide" Target="/ppt/slides/slide2.xml" Id="Rf6ba1d96b5ab413b" /><Relationship Type="http://schemas.openxmlformats.org/officeDocument/2006/relationships/slide" Target="/ppt/slides/slide3.xml" Id="R348d35e6d2c54093" /><Relationship Type="http://schemas.openxmlformats.org/officeDocument/2006/relationships/slide" Target="/ppt/slides/slide4.xml" Id="Raa3e72dc97044afe" /><Relationship Type="http://schemas.openxmlformats.org/officeDocument/2006/relationships/slide" Target="/ppt/slides/slide5.xml" Id="R5400e46142c84094" /><Relationship Type="http://schemas.openxmlformats.org/officeDocument/2006/relationships/slide" Target="/ppt/slides/slide6.xml" Id="Re9674ffbd73846ad" /><Relationship Type="http://schemas.openxmlformats.org/officeDocument/2006/relationships/slide" Target="/ppt/slides/slide7.xml" Id="R62401bdc7c0247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543509aba242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e4c1412e74309" /><Relationship Type="http://schemas.openxmlformats.org/officeDocument/2006/relationships/theme" Target="/ppt/slideMasters/theme/theme1.xml" Id="R5efc60d02a564a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fe4c1412e743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1b072295048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74d358e2247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4371ab80544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61803d61045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0089dfdf34f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d5467f6b84e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e26ccf3cd4b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URCUIT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URCUIT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URCUIT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URCUIT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URCUIT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URCUIT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−295 691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21 273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URCUIT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KJETIL SVEEN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URCUIT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Frodes vei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925 131 091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URCUIT AS</a:t>
            </a:r>
          </a:p>
        </p:txBody>
      </p:sp>
    </p:spTree>
  </p:cSld>
  <p:clrMapOvr>
    <a:masterClrMapping xmlns:a="http://schemas.openxmlformats.org/drawingml/2006/main"/>
  </p:clrMapOvr>
</p:sld>
</file>