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80139714f442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da4fd7cf5441d1"/>
  </p:sldMasterIdLst>
  <p:sldIdLst>
    <p:sldId xmlns:r="http://schemas.openxmlformats.org/officeDocument/2006/relationships" id="256" r:id="Rcc273ce1620243e6"/>
    <p:sldId xmlns:r="http://schemas.openxmlformats.org/officeDocument/2006/relationships" id="257" r:id="R262b5169314445d5"/>
    <p:sldId xmlns:r="http://schemas.openxmlformats.org/officeDocument/2006/relationships" id="258" r:id="R9cce0fcac3014b31"/>
    <p:sldId xmlns:r="http://schemas.openxmlformats.org/officeDocument/2006/relationships" id="259" r:id="Rc5c768a8c001404e"/>
    <p:sldId xmlns:r="http://schemas.openxmlformats.org/officeDocument/2006/relationships" id="260" r:id="R2112279b45d94ccb"/>
    <p:sldId xmlns:r="http://schemas.openxmlformats.org/officeDocument/2006/relationships" id="261" r:id="Raa158f380c5040e0"/>
    <p:sldId xmlns:r="http://schemas.openxmlformats.org/officeDocument/2006/relationships" id="262" r:id="R2d71fa41e01a43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da4fd7cf5441d1" /><Relationship Type="http://schemas.openxmlformats.org/officeDocument/2006/relationships/slide" Target="/ppt/slides/slide1.xml" Id="Rcc273ce1620243e6" /><Relationship Type="http://schemas.openxmlformats.org/officeDocument/2006/relationships/slide" Target="/ppt/slides/slide2.xml" Id="R262b5169314445d5" /><Relationship Type="http://schemas.openxmlformats.org/officeDocument/2006/relationships/slide" Target="/ppt/slides/slide3.xml" Id="R9cce0fcac3014b31" /><Relationship Type="http://schemas.openxmlformats.org/officeDocument/2006/relationships/slide" Target="/ppt/slides/slide4.xml" Id="Rc5c768a8c001404e" /><Relationship Type="http://schemas.openxmlformats.org/officeDocument/2006/relationships/slide" Target="/ppt/slides/slide5.xml" Id="R2112279b45d94ccb" /><Relationship Type="http://schemas.openxmlformats.org/officeDocument/2006/relationships/slide" Target="/ppt/slides/slide6.xml" Id="Raa158f380c5040e0" /><Relationship Type="http://schemas.openxmlformats.org/officeDocument/2006/relationships/slide" Target="/ppt/slides/slide7.xml" Id="R2d71fa41e01a43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4c7855a4e42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bc5717375443c" /><Relationship Type="http://schemas.openxmlformats.org/officeDocument/2006/relationships/theme" Target="/ppt/slideMasters/theme/theme1.xml" Id="Rfd85d489abda45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5bc571737544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06c024d2f42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62c6c98074b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8ecbea6c44f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4cb27d27048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c804d94474d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e49d6977249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ff49b769d45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HERMUS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4 661 666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4 156 789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4 449 410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44 500 215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47 376 340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HERMIDA AS  –  65,3 %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HERMIDA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BALVI 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HENISON 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SONAS AS  –  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Husebybakken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925 132 047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HERMUS AS</a:t>
            </a:r>
          </a:p>
        </p:txBody>
      </p:sp>
    </p:spTree>
  </p:cSld>
  <p:clrMapOvr>
    <a:masterClrMapping xmlns:a="http://schemas.openxmlformats.org/drawingml/2006/main"/>
  </p:clrMapOvr>
</p:sld>
</file>