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1a81d3147b41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6279d5694e4547"/>
  </p:sldMasterIdLst>
  <p:sldIdLst>
    <p:sldId xmlns:r="http://schemas.openxmlformats.org/officeDocument/2006/relationships" id="256" r:id="Rdd07eeaf07a94a11"/>
    <p:sldId xmlns:r="http://schemas.openxmlformats.org/officeDocument/2006/relationships" id="257" r:id="Rd0840837e6e34943"/>
    <p:sldId xmlns:r="http://schemas.openxmlformats.org/officeDocument/2006/relationships" id="258" r:id="R4db901712c814d67"/>
    <p:sldId xmlns:r="http://schemas.openxmlformats.org/officeDocument/2006/relationships" id="259" r:id="R0e4a13b8c08c4a8a"/>
    <p:sldId xmlns:r="http://schemas.openxmlformats.org/officeDocument/2006/relationships" id="260" r:id="R1f1adefca0794e27"/>
    <p:sldId xmlns:r="http://schemas.openxmlformats.org/officeDocument/2006/relationships" id="261" r:id="R61e453680be44076"/>
    <p:sldId xmlns:r="http://schemas.openxmlformats.org/officeDocument/2006/relationships" id="262" r:id="Rc9f2f75a33164e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6279d5694e4547" /><Relationship Type="http://schemas.openxmlformats.org/officeDocument/2006/relationships/slide" Target="/ppt/slides/slide1.xml" Id="Rdd07eeaf07a94a11" /><Relationship Type="http://schemas.openxmlformats.org/officeDocument/2006/relationships/slide" Target="/ppt/slides/slide2.xml" Id="Rd0840837e6e34943" /><Relationship Type="http://schemas.openxmlformats.org/officeDocument/2006/relationships/slide" Target="/ppt/slides/slide3.xml" Id="R4db901712c814d67" /><Relationship Type="http://schemas.openxmlformats.org/officeDocument/2006/relationships/slide" Target="/ppt/slides/slide4.xml" Id="R0e4a13b8c08c4a8a" /><Relationship Type="http://schemas.openxmlformats.org/officeDocument/2006/relationships/slide" Target="/ppt/slides/slide5.xml" Id="R1f1adefca0794e27" /><Relationship Type="http://schemas.openxmlformats.org/officeDocument/2006/relationships/slide" Target="/ppt/slides/slide6.xml" Id="R61e453680be44076" /><Relationship Type="http://schemas.openxmlformats.org/officeDocument/2006/relationships/slide" Target="/ppt/slides/slide7.xml" Id="Rc9f2f75a33164e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37c67e47654b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688a5877ca4694" /><Relationship Type="http://schemas.openxmlformats.org/officeDocument/2006/relationships/theme" Target="/ppt/slideMasters/theme/theme1.xml" Id="R64d0d6fee09540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688a5877ca46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6bd86418ee44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9ed95f01c344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e4cf07e1f54c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3686900da545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b7fe193ed843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17eb2a16f74f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24809f63a447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SNORØ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SNORØ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SNORØ HOLDING AS ble etablert [år] og holder til i Raufoss.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SNORØ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SNORØ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SNORØ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−28 329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−29 062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−56 095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SNORØ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HENRIETTE RØSBERG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SONDRE MARTINSEN SNORTHEIMSMOEN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SNORØ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Karsrudsvingen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2835 Raufoss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925 136 581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SNORØ HOLDING AS</a:t>
            </a:r>
          </a:p>
        </p:txBody>
      </p:sp>
    </p:spTree>
  </p:cSld>
  <p:clrMapOvr>
    <a:masterClrMapping xmlns:a="http://schemas.openxmlformats.org/drawingml/2006/main"/>
  </p:clrMapOvr>
</p:sld>
</file>