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2d88e7e01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07c8b561b349e3"/>
  </p:sldMasterIdLst>
  <p:sldIdLst>
    <p:sldId xmlns:r="http://schemas.openxmlformats.org/officeDocument/2006/relationships" id="256" r:id="R19f68119cc564597"/>
    <p:sldId xmlns:r="http://schemas.openxmlformats.org/officeDocument/2006/relationships" id="257" r:id="R341a8ea3a93c4a2b"/>
    <p:sldId xmlns:r="http://schemas.openxmlformats.org/officeDocument/2006/relationships" id="258" r:id="Rdb2013a9d6dd4543"/>
    <p:sldId xmlns:r="http://schemas.openxmlformats.org/officeDocument/2006/relationships" id="259" r:id="Rffe55567af264745"/>
    <p:sldId xmlns:r="http://schemas.openxmlformats.org/officeDocument/2006/relationships" id="260" r:id="Rf61dad25f1754b3e"/>
    <p:sldId xmlns:r="http://schemas.openxmlformats.org/officeDocument/2006/relationships" id="261" r:id="R99fd720360c34244"/>
    <p:sldId xmlns:r="http://schemas.openxmlformats.org/officeDocument/2006/relationships" id="262" r:id="R741445c9f1d1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7c8b561b349e3" /><Relationship Type="http://schemas.openxmlformats.org/officeDocument/2006/relationships/slide" Target="/ppt/slides/slide1.xml" Id="R19f68119cc564597" /><Relationship Type="http://schemas.openxmlformats.org/officeDocument/2006/relationships/slide" Target="/ppt/slides/slide2.xml" Id="R341a8ea3a93c4a2b" /><Relationship Type="http://schemas.openxmlformats.org/officeDocument/2006/relationships/slide" Target="/ppt/slides/slide3.xml" Id="Rdb2013a9d6dd4543" /><Relationship Type="http://schemas.openxmlformats.org/officeDocument/2006/relationships/slide" Target="/ppt/slides/slide4.xml" Id="Rffe55567af264745" /><Relationship Type="http://schemas.openxmlformats.org/officeDocument/2006/relationships/slide" Target="/ppt/slides/slide5.xml" Id="Rf61dad25f1754b3e" /><Relationship Type="http://schemas.openxmlformats.org/officeDocument/2006/relationships/slide" Target="/ppt/slides/slide6.xml" Id="R99fd720360c34244" /><Relationship Type="http://schemas.openxmlformats.org/officeDocument/2006/relationships/slide" Target="/ppt/slides/slide7.xml" Id="R741445c9f1d1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ea2550cf5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48c4d4ff4133" /><Relationship Type="http://schemas.openxmlformats.org/officeDocument/2006/relationships/theme" Target="/ppt/slideMasters/theme/theme1.xml" Id="Rdd5d45c325024b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848c4d4ff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cd559c065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b7368db3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91c3c535d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9052df1e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45c2a496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6ffac0ebf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c99285f64b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47 561 128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48 241 118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WIKAN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