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b6fa0c924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0663db90f40b5"/>
  </p:sldMasterIdLst>
  <p:sldIdLst>
    <p:sldId xmlns:r="http://schemas.openxmlformats.org/officeDocument/2006/relationships" id="256" r:id="Rfc9e1f37cd3d4516"/>
    <p:sldId xmlns:r="http://schemas.openxmlformats.org/officeDocument/2006/relationships" id="257" r:id="R0f8092d78b524033"/>
    <p:sldId xmlns:r="http://schemas.openxmlformats.org/officeDocument/2006/relationships" id="258" r:id="R1fb9bc828fe04ee9"/>
    <p:sldId xmlns:r="http://schemas.openxmlformats.org/officeDocument/2006/relationships" id="259" r:id="R46705a0b98c54a35"/>
    <p:sldId xmlns:r="http://schemas.openxmlformats.org/officeDocument/2006/relationships" id="260" r:id="Rc9df0a5b3b814247"/>
    <p:sldId xmlns:r="http://schemas.openxmlformats.org/officeDocument/2006/relationships" id="261" r:id="R7c595a71ba26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0663db90f40b5" /><Relationship Type="http://schemas.openxmlformats.org/officeDocument/2006/relationships/slide" Target="/ppt/slides/slide1.xml" Id="Rfc9e1f37cd3d4516" /><Relationship Type="http://schemas.openxmlformats.org/officeDocument/2006/relationships/slide" Target="/ppt/slides/slide2.xml" Id="R0f8092d78b524033" /><Relationship Type="http://schemas.openxmlformats.org/officeDocument/2006/relationships/slide" Target="/ppt/slides/slide3.xml" Id="R1fb9bc828fe04ee9" /><Relationship Type="http://schemas.openxmlformats.org/officeDocument/2006/relationships/slide" Target="/ppt/slides/slide4.xml" Id="R46705a0b98c54a35" /><Relationship Type="http://schemas.openxmlformats.org/officeDocument/2006/relationships/slide" Target="/ppt/slides/slide5.xml" Id="Rc9df0a5b3b814247" /><Relationship Type="http://schemas.openxmlformats.org/officeDocument/2006/relationships/slide" Target="/ppt/slides/slide6.xml" Id="R7c595a71ba26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a26f26386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d9581949840e1" /><Relationship Type="http://schemas.openxmlformats.org/officeDocument/2006/relationships/theme" Target="/ppt/slideMasters/theme/theme1.xml" Id="R10c31ddd31a6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d95819498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69e838c9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dd315a741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0d702569d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56403b0f5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271d0e5be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0656adf84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