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7089c4b02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b62fb5b7841a3"/>
  </p:sldMasterIdLst>
  <p:sldIdLst>
    <p:sldId xmlns:r="http://schemas.openxmlformats.org/officeDocument/2006/relationships" id="256" r:id="Rff0b5ce6588a4ea7"/>
    <p:sldId xmlns:r="http://schemas.openxmlformats.org/officeDocument/2006/relationships" id="257" r:id="R2e4d160f708941e2"/>
    <p:sldId xmlns:r="http://schemas.openxmlformats.org/officeDocument/2006/relationships" id="258" r:id="Ra20be16d63a14ef4"/>
    <p:sldId xmlns:r="http://schemas.openxmlformats.org/officeDocument/2006/relationships" id="259" r:id="Rb4093afbc44043e7"/>
    <p:sldId xmlns:r="http://schemas.openxmlformats.org/officeDocument/2006/relationships" id="260" r:id="R2a4e3f4155554035"/>
    <p:sldId xmlns:r="http://schemas.openxmlformats.org/officeDocument/2006/relationships" id="261" r:id="R33ed901527b54c59"/>
    <p:sldId xmlns:r="http://schemas.openxmlformats.org/officeDocument/2006/relationships" id="262" r:id="R2d58834f2e67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b62fb5b7841a3" /><Relationship Type="http://schemas.openxmlformats.org/officeDocument/2006/relationships/slide" Target="/ppt/slides/slide1.xml" Id="Rff0b5ce6588a4ea7" /><Relationship Type="http://schemas.openxmlformats.org/officeDocument/2006/relationships/slide" Target="/ppt/slides/slide2.xml" Id="R2e4d160f708941e2" /><Relationship Type="http://schemas.openxmlformats.org/officeDocument/2006/relationships/slide" Target="/ppt/slides/slide3.xml" Id="Ra20be16d63a14ef4" /><Relationship Type="http://schemas.openxmlformats.org/officeDocument/2006/relationships/slide" Target="/ppt/slides/slide4.xml" Id="Rb4093afbc44043e7" /><Relationship Type="http://schemas.openxmlformats.org/officeDocument/2006/relationships/slide" Target="/ppt/slides/slide5.xml" Id="R2a4e3f4155554035" /><Relationship Type="http://schemas.openxmlformats.org/officeDocument/2006/relationships/slide" Target="/ppt/slides/slide6.xml" Id="R33ed901527b54c59" /><Relationship Type="http://schemas.openxmlformats.org/officeDocument/2006/relationships/slide" Target="/ppt/slides/slide7.xml" Id="R2d58834f2e67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608050ac1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07f4c8724068" /><Relationship Type="http://schemas.openxmlformats.org/officeDocument/2006/relationships/theme" Target="/ppt/slideMasters/theme/theme1.xml" Id="R72df17aaf996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e07f4c872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4e5a0f886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44b64254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25874dd33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1afe3aba2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71b7a2876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4683c40e0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1062ce4e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OPPØYEN JONAS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 REGNSKAP AS</a:t>
            </a:r>
          </a:p>
        </p:txBody>
      </p:sp>
    </p:spTree>
  </p:cSld>
  <p:clrMapOvr>
    <a:masterClrMapping xmlns:a="http://schemas.openxmlformats.org/drawingml/2006/main"/>
  </p:clrMapOvr>
</p:sld>
</file>