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49b5063d3c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6732c991d04c00"/>
  </p:sldMasterIdLst>
  <p:sldIdLst>
    <p:sldId xmlns:r="http://schemas.openxmlformats.org/officeDocument/2006/relationships" id="256" r:id="R0f589dbb3de94434"/>
    <p:sldId xmlns:r="http://schemas.openxmlformats.org/officeDocument/2006/relationships" id="257" r:id="R6cb2ea80918b457a"/>
    <p:sldId xmlns:r="http://schemas.openxmlformats.org/officeDocument/2006/relationships" id="258" r:id="R6c146b79b57c4aaa"/>
    <p:sldId xmlns:r="http://schemas.openxmlformats.org/officeDocument/2006/relationships" id="259" r:id="R2f948076c9cc465a"/>
    <p:sldId xmlns:r="http://schemas.openxmlformats.org/officeDocument/2006/relationships" id="260" r:id="Rfddfc85892014016"/>
    <p:sldId xmlns:r="http://schemas.openxmlformats.org/officeDocument/2006/relationships" id="261" r:id="R9220e5ecf5064cc3"/>
    <p:sldId xmlns:r="http://schemas.openxmlformats.org/officeDocument/2006/relationships" id="262" r:id="R126a5b09c34a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732c991d04c00" /><Relationship Type="http://schemas.openxmlformats.org/officeDocument/2006/relationships/slide" Target="/ppt/slides/slide1.xml" Id="R0f589dbb3de94434" /><Relationship Type="http://schemas.openxmlformats.org/officeDocument/2006/relationships/slide" Target="/ppt/slides/slide2.xml" Id="R6cb2ea80918b457a" /><Relationship Type="http://schemas.openxmlformats.org/officeDocument/2006/relationships/slide" Target="/ppt/slides/slide3.xml" Id="R6c146b79b57c4aaa" /><Relationship Type="http://schemas.openxmlformats.org/officeDocument/2006/relationships/slide" Target="/ppt/slides/slide4.xml" Id="R2f948076c9cc465a" /><Relationship Type="http://schemas.openxmlformats.org/officeDocument/2006/relationships/slide" Target="/ppt/slides/slide5.xml" Id="Rfddfc85892014016" /><Relationship Type="http://schemas.openxmlformats.org/officeDocument/2006/relationships/slide" Target="/ppt/slides/slide6.xml" Id="R9220e5ecf5064cc3" /><Relationship Type="http://schemas.openxmlformats.org/officeDocument/2006/relationships/slide" Target="/ppt/slides/slide7.xml" Id="R126a5b09c34a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506453c75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6b37cb9264904" /><Relationship Type="http://schemas.openxmlformats.org/officeDocument/2006/relationships/theme" Target="/ppt/slideMasters/theme/theme1.xml" Id="Rf636af8e25af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e6b37cb92649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802a56dcd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0f546c37643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ca84dc784c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8422cbac848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47e24d7b5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a082f9f3a4b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fde6fe1834e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ENIQUE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JOSVA WØLDIKE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Hatleberg Studentboliger G-601, Hatleveien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michael.josva@enique.no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enique.no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ENIQUE AS</a:t>
            </a:r>
          </a:p>
        </p:txBody>
      </p:sp>
    </p:spTree>
  </p:cSld>
  <p:clrMapOvr>
    <a:masterClrMapping xmlns:a="http://schemas.openxmlformats.org/drawingml/2006/main"/>
  </p:clrMapOvr>
</p:sld>
</file>