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2fa78b761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8d3f72bb84fe3"/>
  </p:sldMasterIdLst>
  <p:sldIdLst>
    <p:sldId xmlns:r="http://schemas.openxmlformats.org/officeDocument/2006/relationships" id="256" r:id="R0af299a001e2478d"/>
    <p:sldId xmlns:r="http://schemas.openxmlformats.org/officeDocument/2006/relationships" id="257" r:id="Rb9faa1f8bc114423"/>
    <p:sldId xmlns:r="http://schemas.openxmlformats.org/officeDocument/2006/relationships" id="258" r:id="R2dc94a7f7c3a407e"/>
    <p:sldId xmlns:r="http://schemas.openxmlformats.org/officeDocument/2006/relationships" id="259" r:id="Re4e66e1d80ad4b3b"/>
    <p:sldId xmlns:r="http://schemas.openxmlformats.org/officeDocument/2006/relationships" id="260" r:id="R31aeb4ba8d6841b5"/>
    <p:sldId xmlns:r="http://schemas.openxmlformats.org/officeDocument/2006/relationships" id="261" r:id="Rf03d6d968a34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8d3f72bb84fe3" /><Relationship Type="http://schemas.openxmlformats.org/officeDocument/2006/relationships/slide" Target="/ppt/slides/slide1.xml" Id="R0af299a001e2478d" /><Relationship Type="http://schemas.openxmlformats.org/officeDocument/2006/relationships/slide" Target="/ppt/slides/slide2.xml" Id="Rb9faa1f8bc114423" /><Relationship Type="http://schemas.openxmlformats.org/officeDocument/2006/relationships/slide" Target="/ppt/slides/slide3.xml" Id="R2dc94a7f7c3a407e" /><Relationship Type="http://schemas.openxmlformats.org/officeDocument/2006/relationships/slide" Target="/ppt/slides/slide4.xml" Id="Re4e66e1d80ad4b3b" /><Relationship Type="http://schemas.openxmlformats.org/officeDocument/2006/relationships/slide" Target="/ppt/slides/slide5.xml" Id="R31aeb4ba8d6841b5" /><Relationship Type="http://schemas.openxmlformats.org/officeDocument/2006/relationships/slide" Target="/ppt/slides/slide6.xml" Id="Rf03d6d968a34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c141f456e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620aaa554236" /><Relationship Type="http://schemas.openxmlformats.org/officeDocument/2006/relationships/theme" Target="/ppt/slideMasters/theme/theme1.xml" Id="R4f8ff709f9d8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3620aaa55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275e9908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3bf1f0400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4ea8c16c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3f91a0d8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ccdcb5177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f0008410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40 084 048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40 784 048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Wikan, Roosevelts veg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WIKAN FINANS AS</a:t>
            </a:r>
          </a:p>
        </p:txBody>
      </p:sp>
    </p:spTree>
  </p:cSld>
  <p:clrMapOvr>
    <a:masterClrMapping xmlns:a="http://schemas.openxmlformats.org/drawingml/2006/main"/>
  </p:clrMapOvr>
</p:sld>
</file>