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d8fe9788e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74b8190c84d9c"/>
  </p:sldMasterIdLst>
  <p:sldIdLst>
    <p:sldId xmlns:r="http://schemas.openxmlformats.org/officeDocument/2006/relationships" id="256" r:id="R4db4ac32947741d4"/>
    <p:sldId xmlns:r="http://schemas.openxmlformats.org/officeDocument/2006/relationships" id="257" r:id="R82968019c07845f4"/>
    <p:sldId xmlns:r="http://schemas.openxmlformats.org/officeDocument/2006/relationships" id="258" r:id="R94e1cf3cd5b74763"/>
    <p:sldId xmlns:r="http://schemas.openxmlformats.org/officeDocument/2006/relationships" id="259" r:id="R210c13782c6c4064"/>
    <p:sldId xmlns:r="http://schemas.openxmlformats.org/officeDocument/2006/relationships" id="260" r:id="R8433cdc36a9e491e"/>
    <p:sldId xmlns:r="http://schemas.openxmlformats.org/officeDocument/2006/relationships" id="261" r:id="R005fbfd333484049"/>
    <p:sldId xmlns:r="http://schemas.openxmlformats.org/officeDocument/2006/relationships" id="262" r:id="R48ee190cd8d8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74b8190c84d9c" /><Relationship Type="http://schemas.openxmlformats.org/officeDocument/2006/relationships/slide" Target="/ppt/slides/slide1.xml" Id="R4db4ac32947741d4" /><Relationship Type="http://schemas.openxmlformats.org/officeDocument/2006/relationships/slide" Target="/ppt/slides/slide2.xml" Id="R82968019c07845f4" /><Relationship Type="http://schemas.openxmlformats.org/officeDocument/2006/relationships/slide" Target="/ppt/slides/slide3.xml" Id="R94e1cf3cd5b74763" /><Relationship Type="http://schemas.openxmlformats.org/officeDocument/2006/relationships/slide" Target="/ppt/slides/slide4.xml" Id="R210c13782c6c4064" /><Relationship Type="http://schemas.openxmlformats.org/officeDocument/2006/relationships/slide" Target="/ppt/slides/slide5.xml" Id="R8433cdc36a9e491e" /><Relationship Type="http://schemas.openxmlformats.org/officeDocument/2006/relationships/slide" Target="/ppt/slides/slide6.xml" Id="R005fbfd333484049" /><Relationship Type="http://schemas.openxmlformats.org/officeDocument/2006/relationships/slide" Target="/ppt/slides/slide7.xml" Id="R48ee190cd8d8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dd3b1f759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588417ff4ca8" /><Relationship Type="http://schemas.openxmlformats.org/officeDocument/2006/relationships/theme" Target="/ppt/slideMasters/theme/theme1.xml" Id="R437cbc82a184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b588417ff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0645050c41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d1d8f0ed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2730008e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c88cdb3ad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effca6798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c9f267f1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5fecb1d4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