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d1c704c0948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e973c62e8436d"/>
  </p:sldMasterIdLst>
  <p:sldIdLst>
    <p:sldId xmlns:r="http://schemas.openxmlformats.org/officeDocument/2006/relationships" id="256" r:id="R15cbfc8494014a18"/>
    <p:sldId xmlns:r="http://schemas.openxmlformats.org/officeDocument/2006/relationships" id="257" r:id="R978b7fd07dbc4013"/>
    <p:sldId xmlns:r="http://schemas.openxmlformats.org/officeDocument/2006/relationships" id="258" r:id="Rbceb5699ad4e4aed"/>
    <p:sldId xmlns:r="http://schemas.openxmlformats.org/officeDocument/2006/relationships" id="259" r:id="R596862f7cb2148b2"/>
    <p:sldId xmlns:r="http://schemas.openxmlformats.org/officeDocument/2006/relationships" id="260" r:id="R5ce8e1b7703e41f2"/>
    <p:sldId xmlns:r="http://schemas.openxmlformats.org/officeDocument/2006/relationships" id="261" r:id="R105372c57a30450f"/>
    <p:sldId xmlns:r="http://schemas.openxmlformats.org/officeDocument/2006/relationships" id="262" r:id="R56f665adb48e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e973c62e8436d" /><Relationship Type="http://schemas.openxmlformats.org/officeDocument/2006/relationships/slide" Target="/ppt/slides/slide1.xml" Id="R15cbfc8494014a18" /><Relationship Type="http://schemas.openxmlformats.org/officeDocument/2006/relationships/slide" Target="/ppt/slides/slide2.xml" Id="R978b7fd07dbc4013" /><Relationship Type="http://schemas.openxmlformats.org/officeDocument/2006/relationships/slide" Target="/ppt/slides/slide3.xml" Id="Rbceb5699ad4e4aed" /><Relationship Type="http://schemas.openxmlformats.org/officeDocument/2006/relationships/slide" Target="/ppt/slides/slide4.xml" Id="R596862f7cb2148b2" /><Relationship Type="http://schemas.openxmlformats.org/officeDocument/2006/relationships/slide" Target="/ppt/slides/slide5.xml" Id="R5ce8e1b7703e41f2" /><Relationship Type="http://schemas.openxmlformats.org/officeDocument/2006/relationships/slide" Target="/ppt/slides/slide6.xml" Id="R105372c57a30450f" /><Relationship Type="http://schemas.openxmlformats.org/officeDocument/2006/relationships/slide" Target="/ppt/slides/slide7.xml" Id="R56f665adb48e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164fe6f7f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a111a0c14aa7" /><Relationship Type="http://schemas.openxmlformats.org/officeDocument/2006/relationships/theme" Target="/ppt/slideMasters/theme/theme1.xml" Id="R9901280b8e1442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3a111a0c1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0e47cb993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d81cb68d5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860d0c068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8c3ffc925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b8a89332642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3303d9f75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1b16e8786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5-PLUSS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5-PLUSS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26 966 165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9 867 964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