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a04bb0bc79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99754dbf254582"/>
  </p:sldMasterIdLst>
  <p:sldIdLst>
    <p:sldId xmlns:r="http://schemas.openxmlformats.org/officeDocument/2006/relationships" id="256" r:id="R41a6169d70f946d8"/>
    <p:sldId xmlns:r="http://schemas.openxmlformats.org/officeDocument/2006/relationships" id="257" r:id="R0c52976cecc94244"/>
    <p:sldId xmlns:r="http://schemas.openxmlformats.org/officeDocument/2006/relationships" id="258" r:id="R8d4e11339e1644af"/>
    <p:sldId xmlns:r="http://schemas.openxmlformats.org/officeDocument/2006/relationships" id="259" r:id="R6b4ee23ebbb64bbc"/>
    <p:sldId xmlns:r="http://schemas.openxmlformats.org/officeDocument/2006/relationships" id="260" r:id="R6dfc73b2c48e4b2c"/>
    <p:sldId xmlns:r="http://schemas.openxmlformats.org/officeDocument/2006/relationships" id="261" r:id="R2252893f1bbf4ef1"/>
    <p:sldId xmlns:r="http://schemas.openxmlformats.org/officeDocument/2006/relationships" id="262" r:id="Rec0de9e49f3c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9754dbf254582" /><Relationship Type="http://schemas.openxmlformats.org/officeDocument/2006/relationships/slide" Target="/ppt/slides/slide1.xml" Id="R41a6169d70f946d8" /><Relationship Type="http://schemas.openxmlformats.org/officeDocument/2006/relationships/slide" Target="/ppt/slides/slide2.xml" Id="R0c52976cecc94244" /><Relationship Type="http://schemas.openxmlformats.org/officeDocument/2006/relationships/slide" Target="/ppt/slides/slide3.xml" Id="R8d4e11339e1644af" /><Relationship Type="http://schemas.openxmlformats.org/officeDocument/2006/relationships/slide" Target="/ppt/slides/slide4.xml" Id="R6b4ee23ebbb64bbc" /><Relationship Type="http://schemas.openxmlformats.org/officeDocument/2006/relationships/slide" Target="/ppt/slides/slide5.xml" Id="R6dfc73b2c48e4b2c" /><Relationship Type="http://schemas.openxmlformats.org/officeDocument/2006/relationships/slide" Target="/ppt/slides/slide6.xml" Id="R2252893f1bbf4ef1" /><Relationship Type="http://schemas.openxmlformats.org/officeDocument/2006/relationships/slide" Target="/ppt/slides/slide7.xml" Id="Rec0de9e49f3c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44b803d4d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94cf7107b4457" /><Relationship Type="http://schemas.openxmlformats.org/officeDocument/2006/relationships/theme" Target="/ppt/slideMasters/theme/theme1.xml" Id="R0f35875a771b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94cf7107b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f0ff48e4f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000574769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1d0f96f6c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4925aadc7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b81c68f0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2179996d543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40b9e1f73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 EIENDOM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−613 163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−686 555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8 429 431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SINDRE HELGØ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Langelandsstien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925 151 912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EIENDOM AS</a:t>
            </a:r>
          </a:p>
        </p:txBody>
      </p:sp>
    </p:spTree>
  </p:cSld>
  <p:clrMapOvr>
    <a:masterClrMapping xmlns:a="http://schemas.openxmlformats.org/drawingml/2006/main"/>
  </p:clrMapOvr>
</p:sld>
</file>