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55762f55d44a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e00004753445c6"/>
  </p:sldMasterIdLst>
  <p:sldIdLst>
    <p:sldId xmlns:r="http://schemas.openxmlformats.org/officeDocument/2006/relationships" id="256" r:id="R4a25f476ea024841"/>
    <p:sldId xmlns:r="http://schemas.openxmlformats.org/officeDocument/2006/relationships" id="257" r:id="Rf6069d3653da4096"/>
    <p:sldId xmlns:r="http://schemas.openxmlformats.org/officeDocument/2006/relationships" id="258" r:id="Rce93791e8842460b"/>
    <p:sldId xmlns:r="http://schemas.openxmlformats.org/officeDocument/2006/relationships" id="259" r:id="Red53df48e94a4b3c"/>
    <p:sldId xmlns:r="http://schemas.openxmlformats.org/officeDocument/2006/relationships" id="260" r:id="Rbf2827164b554bab"/>
    <p:sldId xmlns:r="http://schemas.openxmlformats.org/officeDocument/2006/relationships" id="261" r:id="Rb8dd22704e61419a"/>
    <p:sldId xmlns:r="http://schemas.openxmlformats.org/officeDocument/2006/relationships" id="262" r:id="R3f3ac1c5a95740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e00004753445c6" /><Relationship Type="http://schemas.openxmlformats.org/officeDocument/2006/relationships/slide" Target="/ppt/slides/slide1.xml" Id="R4a25f476ea024841" /><Relationship Type="http://schemas.openxmlformats.org/officeDocument/2006/relationships/slide" Target="/ppt/slides/slide2.xml" Id="Rf6069d3653da4096" /><Relationship Type="http://schemas.openxmlformats.org/officeDocument/2006/relationships/slide" Target="/ppt/slides/slide3.xml" Id="Rce93791e8842460b" /><Relationship Type="http://schemas.openxmlformats.org/officeDocument/2006/relationships/slide" Target="/ppt/slides/slide4.xml" Id="Red53df48e94a4b3c" /><Relationship Type="http://schemas.openxmlformats.org/officeDocument/2006/relationships/slide" Target="/ppt/slides/slide5.xml" Id="Rbf2827164b554bab" /><Relationship Type="http://schemas.openxmlformats.org/officeDocument/2006/relationships/slide" Target="/ppt/slides/slide6.xml" Id="Rb8dd22704e61419a" /><Relationship Type="http://schemas.openxmlformats.org/officeDocument/2006/relationships/slide" Target="/ppt/slides/slide7.xml" Id="R3f3ac1c5a95740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9d5778c2c643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ad7a1040d418f" /><Relationship Type="http://schemas.openxmlformats.org/officeDocument/2006/relationships/theme" Target="/ppt/slideMasters/theme/theme1.xml" Id="R23c72a7adaf14f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fad7a1040d41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a925cdc6141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c63d3854d46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54bc640784c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e74e3ae5147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960f4cafb44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6ab7dad6446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b5dccd8bb43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ISMS COACHING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ISMS COACHING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ISMS COACHING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ISMS COACHING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ISMS COACHING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ISMS COACHING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3 111 150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337 954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261 428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−477 092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612 963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ISMS COACHING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PAULSEN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ISMS COACHING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Brunborgs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925 151 920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ISMS COACHING AS</a:t>
            </a:r>
          </a:p>
        </p:txBody>
      </p:sp>
    </p:spTree>
  </p:cSld>
  <p:clrMapOvr>
    <a:masterClrMapping xmlns:a="http://schemas.openxmlformats.org/drawingml/2006/main"/>
  </p:clrMapOvr>
</p:sld>
</file>