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0482f3c40b4b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26addf6e57413d"/>
  </p:sldMasterIdLst>
  <p:sldIdLst>
    <p:sldId xmlns:r="http://schemas.openxmlformats.org/officeDocument/2006/relationships" id="256" r:id="R75de4c70fbf34ba0"/>
    <p:sldId xmlns:r="http://schemas.openxmlformats.org/officeDocument/2006/relationships" id="257" r:id="R1ff3b380ce2549a3"/>
    <p:sldId xmlns:r="http://schemas.openxmlformats.org/officeDocument/2006/relationships" id="258" r:id="R904603d7acea4828"/>
    <p:sldId xmlns:r="http://schemas.openxmlformats.org/officeDocument/2006/relationships" id="259" r:id="R6ca6e624bf9d4a89"/>
    <p:sldId xmlns:r="http://schemas.openxmlformats.org/officeDocument/2006/relationships" id="260" r:id="R0d0e0fa5c8b74717"/>
    <p:sldId xmlns:r="http://schemas.openxmlformats.org/officeDocument/2006/relationships" id="261" r:id="R2b66b7a789b74ad8"/>
    <p:sldId xmlns:r="http://schemas.openxmlformats.org/officeDocument/2006/relationships" id="262" r:id="Rbae2c1e279de47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26addf6e57413d" /><Relationship Type="http://schemas.openxmlformats.org/officeDocument/2006/relationships/slide" Target="/ppt/slides/slide1.xml" Id="R75de4c70fbf34ba0" /><Relationship Type="http://schemas.openxmlformats.org/officeDocument/2006/relationships/slide" Target="/ppt/slides/slide2.xml" Id="R1ff3b380ce2549a3" /><Relationship Type="http://schemas.openxmlformats.org/officeDocument/2006/relationships/slide" Target="/ppt/slides/slide3.xml" Id="R904603d7acea4828" /><Relationship Type="http://schemas.openxmlformats.org/officeDocument/2006/relationships/slide" Target="/ppt/slides/slide4.xml" Id="R6ca6e624bf9d4a89" /><Relationship Type="http://schemas.openxmlformats.org/officeDocument/2006/relationships/slide" Target="/ppt/slides/slide5.xml" Id="R0d0e0fa5c8b74717" /><Relationship Type="http://schemas.openxmlformats.org/officeDocument/2006/relationships/slide" Target="/ppt/slides/slide6.xml" Id="R2b66b7a789b74ad8" /><Relationship Type="http://schemas.openxmlformats.org/officeDocument/2006/relationships/slide" Target="/ppt/slides/slide7.xml" Id="Rbae2c1e279de47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ef3ca040e246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3cdb40e0d4100" /><Relationship Type="http://schemas.openxmlformats.org/officeDocument/2006/relationships/theme" Target="/ppt/slideMasters/theme/theme1.xml" Id="Rc0a5799c5e1d4a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d3cdb40e0d41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904b108de45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774bf7a2cb45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26316d08284b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b041ed91c34f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b69e7de824d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1c5002e9c40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e55760549f40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CHRISTOFFER BERGSHOLM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CHRISTOFFER BERGSHOLM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CHRISTOFFER BERGSHOLM HOLDING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CHRISTOFFER BERGSHOLM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CHRISTOFFER BERGSHOLM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CHRISTOFFER BERGSHOLM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−514 294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−413 636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121 229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CHRISTOFFER BERGSHOLM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CHRISTOFFER BERGSHOLM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CHRISTOFFER BERGSHOLM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Husebyveien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3234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925 155 012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CHRISTOFFER BERGSHOLM HOLDING AS</a:t>
            </a:r>
          </a:p>
        </p:txBody>
      </p:sp>
    </p:spTree>
  </p:cSld>
  <p:clrMapOvr>
    <a:masterClrMapping xmlns:a="http://schemas.openxmlformats.org/drawingml/2006/main"/>
  </p:clrMapOvr>
</p:sld>
</file>