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6d5322f1f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aba3e658f414f"/>
  </p:sldMasterIdLst>
  <p:sldIdLst>
    <p:sldId xmlns:r="http://schemas.openxmlformats.org/officeDocument/2006/relationships" id="256" r:id="R0f732bb2551e4e89"/>
    <p:sldId xmlns:r="http://schemas.openxmlformats.org/officeDocument/2006/relationships" id="257" r:id="R13a1fcc4a53e4c33"/>
    <p:sldId xmlns:r="http://schemas.openxmlformats.org/officeDocument/2006/relationships" id="258" r:id="R0ec36b459ca04e18"/>
    <p:sldId xmlns:r="http://schemas.openxmlformats.org/officeDocument/2006/relationships" id="259" r:id="Rfba0a4ac171e42ff"/>
    <p:sldId xmlns:r="http://schemas.openxmlformats.org/officeDocument/2006/relationships" id="260" r:id="R1394c336bfe6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aba3e658f414f" /><Relationship Type="http://schemas.openxmlformats.org/officeDocument/2006/relationships/slide" Target="/ppt/slides/slide1.xml" Id="R0f732bb2551e4e89" /><Relationship Type="http://schemas.openxmlformats.org/officeDocument/2006/relationships/slide" Target="/ppt/slides/slide2.xml" Id="R13a1fcc4a53e4c33" /><Relationship Type="http://schemas.openxmlformats.org/officeDocument/2006/relationships/slide" Target="/ppt/slides/slide3.xml" Id="R0ec36b459ca04e18" /><Relationship Type="http://schemas.openxmlformats.org/officeDocument/2006/relationships/slide" Target="/ppt/slides/slide4.xml" Id="Rfba0a4ac171e42ff" /><Relationship Type="http://schemas.openxmlformats.org/officeDocument/2006/relationships/slide" Target="/ppt/slides/slide5.xml" Id="R1394c336bfe6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128e24b76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f066008e24ee4" /><Relationship Type="http://schemas.openxmlformats.org/officeDocument/2006/relationships/theme" Target="/ppt/slideMasters/theme/theme1.xml" Id="R3737f6b317d6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f066008e2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6a156dc5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b22e5e80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51322b3e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4e6280090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9f50b73ca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