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87852fc9d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b3c775014496c"/>
  </p:sldMasterIdLst>
  <p:sldIdLst>
    <p:sldId xmlns:r="http://schemas.openxmlformats.org/officeDocument/2006/relationships" id="256" r:id="Rf4ee366a862142e8"/>
    <p:sldId xmlns:r="http://schemas.openxmlformats.org/officeDocument/2006/relationships" id="257" r:id="R2f4a3a4b1ef84255"/>
    <p:sldId xmlns:r="http://schemas.openxmlformats.org/officeDocument/2006/relationships" id="258" r:id="R8b472b7f77f549bb"/>
    <p:sldId xmlns:r="http://schemas.openxmlformats.org/officeDocument/2006/relationships" id="259" r:id="Rff13ddde87254474"/>
    <p:sldId xmlns:r="http://schemas.openxmlformats.org/officeDocument/2006/relationships" id="260" r:id="R77f458b311b54a32"/>
    <p:sldId xmlns:r="http://schemas.openxmlformats.org/officeDocument/2006/relationships" id="261" r:id="Rf4794bf48f6d4c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b3c775014496c" /><Relationship Type="http://schemas.openxmlformats.org/officeDocument/2006/relationships/slide" Target="/ppt/slides/slide1.xml" Id="Rf4ee366a862142e8" /><Relationship Type="http://schemas.openxmlformats.org/officeDocument/2006/relationships/slide" Target="/ppt/slides/slide2.xml" Id="R2f4a3a4b1ef84255" /><Relationship Type="http://schemas.openxmlformats.org/officeDocument/2006/relationships/slide" Target="/ppt/slides/slide3.xml" Id="R8b472b7f77f549bb" /><Relationship Type="http://schemas.openxmlformats.org/officeDocument/2006/relationships/slide" Target="/ppt/slides/slide4.xml" Id="Rff13ddde87254474" /><Relationship Type="http://schemas.openxmlformats.org/officeDocument/2006/relationships/slide" Target="/ppt/slides/slide5.xml" Id="R77f458b311b54a32" /><Relationship Type="http://schemas.openxmlformats.org/officeDocument/2006/relationships/slide" Target="/ppt/slides/slide6.xml" Id="Rf4794bf48f6d4c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e9008efcc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ae1daf830456a" /><Relationship Type="http://schemas.openxmlformats.org/officeDocument/2006/relationships/theme" Target="/ppt/slideMasters/theme/theme1.xml" Id="R6689490c8a0745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ae1daf830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6bb1b308b44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dc3c12e194b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bb7e3955a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c13a3aaf948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33029d87641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abbb3de94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RØVERKJØPET BØMLO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RØVERKJØPET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RØVERKJØPET BØMLO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RØVERKJØPET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RØVERKJØPET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RØVERKJØPET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RØVERKJØPET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RØVERKJØPET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Bankbrekko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RØVERKJØPET BØMLO AS</a:t>
            </a:r>
          </a:p>
        </p:txBody>
      </p:sp>
    </p:spTree>
  </p:cSld>
  <p:clrMapOvr>
    <a:masterClrMapping xmlns:a="http://schemas.openxmlformats.org/drawingml/2006/main"/>
  </p:clrMapOvr>
</p:sld>
</file>