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db4e899b2f4a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6db0afe58a46f6"/>
  </p:sldMasterIdLst>
  <p:sldIdLst>
    <p:sldId xmlns:r="http://schemas.openxmlformats.org/officeDocument/2006/relationships" id="256" r:id="Refab7b6f3e8146aa"/>
    <p:sldId xmlns:r="http://schemas.openxmlformats.org/officeDocument/2006/relationships" id="257" r:id="Rb2fb0212742443c9"/>
    <p:sldId xmlns:r="http://schemas.openxmlformats.org/officeDocument/2006/relationships" id="258" r:id="Ra714daf866cc4d60"/>
    <p:sldId xmlns:r="http://schemas.openxmlformats.org/officeDocument/2006/relationships" id="259" r:id="Rc2b3bc1534674e4a"/>
    <p:sldId xmlns:r="http://schemas.openxmlformats.org/officeDocument/2006/relationships" id="260" r:id="R9d50b01416c24207"/>
    <p:sldId xmlns:r="http://schemas.openxmlformats.org/officeDocument/2006/relationships" id="261" r:id="Rb2b6c034b3524bbc"/>
    <p:sldId xmlns:r="http://schemas.openxmlformats.org/officeDocument/2006/relationships" id="262" r:id="R7fd554581c0e47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6db0afe58a46f6" /><Relationship Type="http://schemas.openxmlformats.org/officeDocument/2006/relationships/slide" Target="/ppt/slides/slide1.xml" Id="Refab7b6f3e8146aa" /><Relationship Type="http://schemas.openxmlformats.org/officeDocument/2006/relationships/slide" Target="/ppt/slides/slide2.xml" Id="Rb2fb0212742443c9" /><Relationship Type="http://schemas.openxmlformats.org/officeDocument/2006/relationships/slide" Target="/ppt/slides/slide3.xml" Id="Ra714daf866cc4d60" /><Relationship Type="http://schemas.openxmlformats.org/officeDocument/2006/relationships/slide" Target="/ppt/slides/slide4.xml" Id="Rc2b3bc1534674e4a" /><Relationship Type="http://schemas.openxmlformats.org/officeDocument/2006/relationships/slide" Target="/ppt/slides/slide5.xml" Id="R9d50b01416c24207" /><Relationship Type="http://schemas.openxmlformats.org/officeDocument/2006/relationships/slide" Target="/ppt/slides/slide6.xml" Id="Rb2b6c034b3524bbc" /><Relationship Type="http://schemas.openxmlformats.org/officeDocument/2006/relationships/slide" Target="/ppt/slides/slide7.xml" Id="R7fd554581c0e47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897227719441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99d726f4c4958" /><Relationship Type="http://schemas.openxmlformats.org/officeDocument/2006/relationships/theme" Target="/ppt/slideMasters/theme/theme1.xml" Id="R0d50d1b38d5842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899d726f4c49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d1af118514a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f91e0872b45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b2e63b97445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256f828404b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b635e74f04e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763f303d649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01e19291a4c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MD AUTO LUX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MD AUTO LUX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1 391 298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504 399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392 140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415 825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668 316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ION ANTOCI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Bringebærhagen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1448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925 159 913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 AUTO LUX AS</a:t>
            </a:r>
          </a:p>
        </p:txBody>
      </p:sp>
    </p:spTree>
  </p:cSld>
  <p:clrMapOvr>
    <a:masterClrMapping xmlns:a="http://schemas.openxmlformats.org/drawingml/2006/main"/>
  </p:clrMapOvr>
</p:sld>
</file>