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c35024cac2647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3b18511ba564a7b"/>
  </p:sldMasterIdLst>
  <p:sldIdLst>
    <p:sldId xmlns:r="http://schemas.openxmlformats.org/officeDocument/2006/relationships" id="256" r:id="R59ff0e9c196a47b8"/>
    <p:sldId xmlns:r="http://schemas.openxmlformats.org/officeDocument/2006/relationships" id="257" r:id="R8a4e9bd23f2b4b87"/>
    <p:sldId xmlns:r="http://schemas.openxmlformats.org/officeDocument/2006/relationships" id="258" r:id="R161d34b08bec4a41"/>
    <p:sldId xmlns:r="http://schemas.openxmlformats.org/officeDocument/2006/relationships" id="259" r:id="R3dd40d03a8d14446"/>
    <p:sldId xmlns:r="http://schemas.openxmlformats.org/officeDocument/2006/relationships" id="260" r:id="R49f6619231104bdb"/>
    <p:sldId xmlns:r="http://schemas.openxmlformats.org/officeDocument/2006/relationships" id="261" r:id="R0cb01f5b38614e26"/>
    <p:sldId xmlns:r="http://schemas.openxmlformats.org/officeDocument/2006/relationships" id="262" r:id="R6deac82c68d7476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b18511ba564a7b" /><Relationship Type="http://schemas.openxmlformats.org/officeDocument/2006/relationships/slide" Target="/ppt/slides/slide1.xml" Id="R59ff0e9c196a47b8" /><Relationship Type="http://schemas.openxmlformats.org/officeDocument/2006/relationships/slide" Target="/ppt/slides/slide2.xml" Id="R8a4e9bd23f2b4b87" /><Relationship Type="http://schemas.openxmlformats.org/officeDocument/2006/relationships/slide" Target="/ppt/slides/slide3.xml" Id="R161d34b08bec4a41" /><Relationship Type="http://schemas.openxmlformats.org/officeDocument/2006/relationships/slide" Target="/ppt/slides/slide4.xml" Id="R3dd40d03a8d14446" /><Relationship Type="http://schemas.openxmlformats.org/officeDocument/2006/relationships/slide" Target="/ppt/slides/slide5.xml" Id="R49f6619231104bdb" /><Relationship Type="http://schemas.openxmlformats.org/officeDocument/2006/relationships/slide" Target="/ppt/slides/slide6.xml" Id="R0cb01f5b38614e26" /><Relationship Type="http://schemas.openxmlformats.org/officeDocument/2006/relationships/slide" Target="/ppt/slides/slide7.xml" Id="R6deac82c68d7476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da9ce578724b7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1a0ef231d0428a" /><Relationship Type="http://schemas.openxmlformats.org/officeDocument/2006/relationships/theme" Target="/ppt/slideMasters/theme/theme1.xml" Id="Rf47b492bbc37402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81a0ef231d0428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f9698a7ff3428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2e3138d99d40e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939f657051443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a9e414876b40c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ccb304ff02443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0e50d1c7614a7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e648cd8984442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FALK PROFIL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FALK PROFIL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FALK PROFIL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FALK PROFIL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FALK PROFIL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FALK PROFIL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1 755 775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85 374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85 614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−1 650 199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520 863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FALK PROFIL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 FALK-LARSSEN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FALK PROFIL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Ingvald Ystgaards veg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7047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925 173 584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FALK PROFIL AS</a:t>
            </a:r>
          </a:p>
        </p:txBody>
      </p:sp>
    </p:spTree>
  </p:cSld>
  <p:clrMapOvr>
    <a:masterClrMapping xmlns:a="http://schemas.openxmlformats.org/drawingml/2006/main"/>
  </p:clrMapOvr>
</p:sld>
</file>